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5" r:id="rId7"/>
    <p:sldId id="264" r:id="rId8"/>
    <p:sldId id="261" r:id="rId9"/>
    <p:sldId id="267" r:id="rId10"/>
    <p:sldId id="262" r:id="rId11"/>
    <p:sldId id="263" r:id="rId12"/>
  </p:sldIdLst>
  <p:sldSz cx="18288000" cy="10287000"/>
  <p:notesSz cx="6858000" cy="9144000"/>
  <p:embeddedFontLst>
    <p:embeddedFont>
      <p:font typeface="Bobby Jones Condensed Soft" panose="020B0604020202020204" charset="0"/>
      <p:regular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beer money" panose="02000505060000020004" pitchFamily="2" charset="0"/>
      <p:regular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7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83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2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12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23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40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3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3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35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13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93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81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6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2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8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2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2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37488">
            <a:off x="1766652" y="614582"/>
            <a:ext cx="15485485" cy="9040470"/>
          </a:xfrm>
          <a:custGeom>
            <a:avLst/>
            <a:gdLst/>
            <a:ahLst/>
            <a:cxnLst/>
            <a:rect l="l" t="t" r="r" b="b"/>
            <a:pathLst>
              <a:path w="14412343" h="9040470">
                <a:moveTo>
                  <a:pt x="0" y="0"/>
                </a:moveTo>
                <a:lnTo>
                  <a:pt x="14412343" y="0"/>
                </a:lnTo>
                <a:lnTo>
                  <a:pt x="14412343" y="9040470"/>
                </a:lnTo>
                <a:lnTo>
                  <a:pt x="0" y="9040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5953" y="3313902"/>
            <a:ext cx="3180174" cy="3659196"/>
          </a:xfrm>
          <a:custGeom>
            <a:avLst/>
            <a:gdLst/>
            <a:ahLst/>
            <a:cxnLst/>
            <a:rect l="l" t="t" r="r" b="b"/>
            <a:pathLst>
              <a:path w="3180174" h="3659196">
                <a:moveTo>
                  <a:pt x="0" y="0"/>
                </a:moveTo>
                <a:lnTo>
                  <a:pt x="3180175" y="0"/>
                </a:lnTo>
                <a:lnTo>
                  <a:pt x="3180175" y="3659196"/>
                </a:lnTo>
                <a:lnTo>
                  <a:pt x="0" y="3659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21000" y="66814"/>
            <a:ext cx="2497306" cy="3247088"/>
          </a:xfrm>
          <a:custGeom>
            <a:avLst/>
            <a:gdLst/>
            <a:ahLst/>
            <a:cxnLst/>
            <a:rect l="l" t="t" r="r" b="b"/>
            <a:pathLst>
              <a:path w="2497306" h="3247088">
                <a:moveTo>
                  <a:pt x="0" y="0"/>
                </a:moveTo>
                <a:lnTo>
                  <a:pt x="2497306" y="0"/>
                </a:lnTo>
                <a:lnTo>
                  <a:pt x="2497306" y="3247088"/>
                </a:lnTo>
                <a:lnTo>
                  <a:pt x="0" y="3247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420170">
            <a:off x="-115271" y="1067186"/>
            <a:ext cx="2287943" cy="3091815"/>
          </a:xfrm>
          <a:custGeom>
            <a:avLst/>
            <a:gdLst/>
            <a:ahLst/>
            <a:cxnLst/>
            <a:rect l="l" t="t" r="r" b="b"/>
            <a:pathLst>
              <a:path w="2287943" h="3091815">
                <a:moveTo>
                  <a:pt x="0" y="0"/>
                </a:moveTo>
                <a:lnTo>
                  <a:pt x="2287942" y="0"/>
                </a:lnTo>
                <a:lnTo>
                  <a:pt x="2287942" y="3091815"/>
                </a:lnTo>
                <a:lnTo>
                  <a:pt x="0" y="30918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213139">
            <a:off x="1706699" y="8142956"/>
            <a:ext cx="2495834" cy="652730"/>
            <a:chOff x="0" y="0"/>
            <a:chExt cx="3690620" cy="965200"/>
          </a:xfrm>
        </p:grpSpPr>
        <p:sp>
          <p:nvSpPr>
            <p:cNvPr id="7" name="Freeform 7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 rot="213139">
            <a:off x="1046524" y="8678514"/>
            <a:ext cx="2495834" cy="652730"/>
            <a:chOff x="0" y="0"/>
            <a:chExt cx="3690620" cy="965200"/>
          </a:xfrm>
        </p:grpSpPr>
        <p:sp>
          <p:nvSpPr>
            <p:cNvPr id="9" name="Freeform 9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3830955" y="3404235"/>
            <a:ext cx="7725728" cy="1876425"/>
            <a:chOff x="0" y="0"/>
            <a:chExt cx="10300970" cy="2501900"/>
          </a:xfrm>
        </p:grpSpPr>
        <p:sp>
          <p:nvSpPr>
            <p:cNvPr id="11" name="Freeform 11"/>
            <p:cNvSpPr/>
            <p:nvPr/>
          </p:nvSpPr>
          <p:spPr>
            <a:xfrm>
              <a:off x="49530" y="46990"/>
              <a:ext cx="10203180" cy="2407920"/>
            </a:xfrm>
            <a:custGeom>
              <a:avLst/>
              <a:gdLst/>
              <a:ahLst/>
              <a:cxnLst/>
              <a:rect l="l" t="t" r="r" b="b"/>
              <a:pathLst>
                <a:path w="10203180" h="2407920">
                  <a:moveTo>
                    <a:pt x="563880" y="1102360"/>
                  </a:moveTo>
                  <a:cubicBezTo>
                    <a:pt x="2037080" y="909320"/>
                    <a:pt x="2282190" y="929640"/>
                    <a:pt x="2541270" y="906780"/>
                  </a:cubicBezTo>
                  <a:cubicBezTo>
                    <a:pt x="2792730" y="883920"/>
                    <a:pt x="2974340" y="839470"/>
                    <a:pt x="3280410" y="802640"/>
                  </a:cubicBezTo>
                  <a:cubicBezTo>
                    <a:pt x="3773170" y="741680"/>
                    <a:pt x="4745990" y="655320"/>
                    <a:pt x="5218430" y="599440"/>
                  </a:cubicBezTo>
                  <a:cubicBezTo>
                    <a:pt x="5491480" y="566420"/>
                    <a:pt x="5608320" y="551180"/>
                    <a:pt x="5863590" y="514350"/>
                  </a:cubicBezTo>
                  <a:cubicBezTo>
                    <a:pt x="6243320" y="458470"/>
                    <a:pt x="6883400" y="344170"/>
                    <a:pt x="7270750" y="285750"/>
                  </a:cubicBezTo>
                  <a:cubicBezTo>
                    <a:pt x="7543800" y="245110"/>
                    <a:pt x="7736840" y="218440"/>
                    <a:pt x="7966710" y="189230"/>
                  </a:cubicBezTo>
                  <a:cubicBezTo>
                    <a:pt x="8192770" y="161290"/>
                    <a:pt x="8407400" y="146050"/>
                    <a:pt x="8639810" y="116840"/>
                  </a:cubicBezTo>
                  <a:cubicBezTo>
                    <a:pt x="8891270" y="85090"/>
                    <a:pt x="9236710" y="6350"/>
                    <a:pt x="9423400" y="3810"/>
                  </a:cubicBezTo>
                  <a:cubicBezTo>
                    <a:pt x="9526270" y="2540"/>
                    <a:pt x="9585960" y="11430"/>
                    <a:pt x="9662160" y="34290"/>
                  </a:cubicBezTo>
                  <a:cubicBezTo>
                    <a:pt x="9738360" y="55880"/>
                    <a:pt x="9815830" y="92710"/>
                    <a:pt x="9880600" y="138430"/>
                  </a:cubicBezTo>
                  <a:cubicBezTo>
                    <a:pt x="9945370" y="184150"/>
                    <a:pt x="10006330" y="242570"/>
                    <a:pt x="10053320" y="307340"/>
                  </a:cubicBezTo>
                  <a:cubicBezTo>
                    <a:pt x="10100310" y="370840"/>
                    <a:pt x="10139680" y="445770"/>
                    <a:pt x="10163810" y="521970"/>
                  </a:cubicBezTo>
                  <a:cubicBezTo>
                    <a:pt x="10187940" y="598170"/>
                    <a:pt x="10200640" y="681990"/>
                    <a:pt x="10199370" y="760730"/>
                  </a:cubicBezTo>
                  <a:cubicBezTo>
                    <a:pt x="10198100" y="840740"/>
                    <a:pt x="10182860" y="923290"/>
                    <a:pt x="10157460" y="999490"/>
                  </a:cubicBezTo>
                  <a:cubicBezTo>
                    <a:pt x="10130790" y="1074420"/>
                    <a:pt x="10090150" y="1148080"/>
                    <a:pt x="10040620" y="1210310"/>
                  </a:cubicBezTo>
                  <a:cubicBezTo>
                    <a:pt x="9992360" y="1273810"/>
                    <a:pt x="9928860" y="1330960"/>
                    <a:pt x="9862820" y="1374140"/>
                  </a:cubicBezTo>
                  <a:cubicBezTo>
                    <a:pt x="9796780" y="1418590"/>
                    <a:pt x="9719310" y="1452880"/>
                    <a:pt x="9641840" y="1473200"/>
                  </a:cubicBezTo>
                  <a:cubicBezTo>
                    <a:pt x="9565640" y="1493520"/>
                    <a:pt x="9480550" y="1501140"/>
                    <a:pt x="9401810" y="1496060"/>
                  </a:cubicBezTo>
                  <a:cubicBezTo>
                    <a:pt x="9321800" y="1489710"/>
                    <a:pt x="9239250" y="1470660"/>
                    <a:pt x="9166860" y="1440180"/>
                  </a:cubicBezTo>
                  <a:cubicBezTo>
                    <a:pt x="9093200" y="1409700"/>
                    <a:pt x="9020810" y="1365250"/>
                    <a:pt x="8961120" y="1313180"/>
                  </a:cubicBezTo>
                  <a:cubicBezTo>
                    <a:pt x="8901430" y="1259840"/>
                    <a:pt x="8846820" y="1195070"/>
                    <a:pt x="8807450" y="1126490"/>
                  </a:cubicBezTo>
                  <a:cubicBezTo>
                    <a:pt x="8766810" y="1057910"/>
                    <a:pt x="8737600" y="977900"/>
                    <a:pt x="8721090" y="900430"/>
                  </a:cubicBezTo>
                  <a:cubicBezTo>
                    <a:pt x="8704580" y="822960"/>
                    <a:pt x="8702040" y="737870"/>
                    <a:pt x="8710930" y="659130"/>
                  </a:cubicBezTo>
                  <a:cubicBezTo>
                    <a:pt x="8721090" y="580390"/>
                    <a:pt x="8745220" y="499110"/>
                    <a:pt x="8779510" y="426720"/>
                  </a:cubicBezTo>
                  <a:cubicBezTo>
                    <a:pt x="8813800" y="355600"/>
                    <a:pt x="8862060" y="285750"/>
                    <a:pt x="8917940" y="228600"/>
                  </a:cubicBezTo>
                  <a:cubicBezTo>
                    <a:pt x="8973820" y="172720"/>
                    <a:pt x="9041130" y="121920"/>
                    <a:pt x="9112250" y="85090"/>
                  </a:cubicBezTo>
                  <a:cubicBezTo>
                    <a:pt x="9183370" y="49530"/>
                    <a:pt x="9263380" y="22860"/>
                    <a:pt x="9342120" y="11430"/>
                  </a:cubicBezTo>
                  <a:cubicBezTo>
                    <a:pt x="9420860" y="0"/>
                    <a:pt x="9505950" y="1270"/>
                    <a:pt x="9584690" y="15240"/>
                  </a:cubicBezTo>
                  <a:cubicBezTo>
                    <a:pt x="9662160" y="29210"/>
                    <a:pt x="9742170" y="57150"/>
                    <a:pt x="9812020" y="95250"/>
                  </a:cubicBezTo>
                  <a:cubicBezTo>
                    <a:pt x="9881870" y="133350"/>
                    <a:pt x="9947910" y="186690"/>
                    <a:pt x="10002520" y="245110"/>
                  </a:cubicBezTo>
                  <a:cubicBezTo>
                    <a:pt x="10055860" y="303530"/>
                    <a:pt x="10102850" y="373380"/>
                    <a:pt x="10134600" y="447040"/>
                  </a:cubicBezTo>
                  <a:cubicBezTo>
                    <a:pt x="10167620" y="519430"/>
                    <a:pt x="10189210" y="600710"/>
                    <a:pt x="10196830" y="680720"/>
                  </a:cubicBezTo>
                  <a:cubicBezTo>
                    <a:pt x="10203180" y="759460"/>
                    <a:pt x="10198100" y="844550"/>
                    <a:pt x="10180320" y="922020"/>
                  </a:cubicBezTo>
                  <a:cubicBezTo>
                    <a:pt x="10161270" y="998220"/>
                    <a:pt x="10129520" y="1076960"/>
                    <a:pt x="10087610" y="1144270"/>
                  </a:cubicBezTo>
                  <a:cubicBezTo>
                    <a:pt x="10045700" y="1211580"/>
                    <a:pt x="9989820" y="1276350"/>
                    <a:pt x="9927590" y="1325880"/>
                  </a:cubicBezTo>
                  <a:cubicBezTo>
                    <a:pt x="9866630" y="1376680"/>
                    <a:pt x="9792970" y="1419860"/>
                    <a:pt x="9719310" y="1447800"/>
                  </a:cubicBezTo>
                  <a:cubicBezTo>
                    <a:pt x="9644380" y="1477010"/>
                    <a:pt x="9599930" y="1478280"/>
                    <a:pt x="9483090" y="1496060"/>
                  </a:cubicBezTo>
                  <a:cubicBezTo>
                    <a:pt x="9152890" y="1549400"/>
                    <a:pt x="8173720" y="1642110"/>
                    <a:pt x="7584440" y="1719580"/>
                  </a:cubicBezTo>
                  <a:cubicBezTo>
                    <a:pt x="7068820" y="1788160"/>
                    <a:pt x="6532880" y="1879600"/>
                    <a:pt x="6135370" y="1931670"/>
                  </a:cubicBezTo>
                  <a:cubicBezTo>
                    <a:pt x="5859780" y="1967230"/>
                    <a:pt x="5675630" y="1987550"/>
                    <a:pt x="5434330" y="2012950"/>
                  </a:cubicBezTo>
                  <a:cubicBezTo>
                    <a:pt x="5177790" y="2039620"/>
                    <a:pt x="4900930" y="2067560"/>
                    <a:pt x="4636770" y="2087880"/>
                  </a:cubicBezTo>
                  <a:cubicBezTo>
                    <a:pt x="4378960" y="2108200"/>
                    <a:pt x="4116070" y="2115820"/>
                    <a:pt x="3867150" y="2137410"/>
                  </a:cubicBezTo>
                  <a:cubicBezTo>
                    <a:pt x="3633470" y="2159000"/>
                    <a:pt x="3409950" y="2194560"/>
                    <a:pt x="3186430" y="2216150"/>
                  </a:cubicBezTo>
                  <a:cubicBezTo>
                    <a:pt x="2970530" y="2236470"/>
                    <a:pt x="2766060" y="2255520"/>
                    <a:pt x="2551430" y="2264410"/>
                  </a:cubicBezTo>
                  <a:cubicBezTo>
                    <a:pt x="2330450" y="2273300"/>
                    <a:pt x="2132330" y="2252980"/>
                    <a:pt x="1879600" y="2268220"/>
                  </a:cubicBezTo>
                  <a:cubicBezTo>
                    <a:pt x="1550670" y="2288540"/>
                    <a:pt x="953770" y="2386330"/>
                    <a:pt x="749300" y="2400300"/>
                  </a:cubicBezTo>
                  <a:cubicBezTo>
                    <a:pt x="671830" y="2405380"/>
                    <a:pt x="642620" y="2407920"/>
                    <a:pt x="590550" y="2402840"/>
                  </a:cubicBezTo>
                  <a:cubicBezTo>
                    <a:pt x="538480" y="2397760"/>
                    <a:pt x="486410" y="2386330"/>
                    <a:pt x="436880" y="2368550"/>
                  </a:cubicBezTo>
                  <a:cubicBezTo>
                    <a:pt x="387350" y="2350770"/>
                    <a:pt x="339090" y="2326640"/>
                    <a:pt x="294640" y="2298700"/>
                  </a:cubicBezTo>
                  <a:cubicBezTo>
                    <a:pt x="251460" y="2269490"/>
                    <a:pt x="209550" y="2233930"/>
                    <a:pt x="175260" y="2195830"/>
                  </a:cubicBezTo>
                  <a:cubicBezTo>
                    <a:pt x="139700" y="2157730"/>
                    <a:pt x="107950" y="2113280"/>
                    <a:pt x="82550" y="2067560"/>
                  </a:cubicBezTo>
                  <a:cubicBezTo>
                    <a:pt x="57150" y="2021840"/>
                    <a:pt x="36830" y="1972310"/>
                    <a:pt x="22860" y="1921510"/>
                  </a:cubicBezTo>
                  <a:cubicBezTo>
                    <a:pt x="8890" y="1870710"/>
                    <a:pt x="1270" y="1817370"/>
                    <a:pt x="1270" y="1765300"/>
                  </a:cubicBezTo>
                  <a:cubicBezTo>
                    <a:pt x="0" y="1711960"/>
                    <a:pt x="5080" y="1658620"/>
                    <a:pt x="16510" y="1607820"/>
                  </a:cubicBezTo>
                  <a:cubicBezTo>
                    <a:pt x="27940" y="1557020"/>
                    <a:pt x="45720" y="1504950"/>
                    <a:pt x="69850" y="1457960"/>
                  </a:cubicBezTo>
                  <a:cubicBezTo>
                    <a:pt x="92710" y="1412240"/>
                    <a:pt x="121920" y="1366520"/>
                    <a:pt x="156210" y="1327150"/>
                  </a:cubicBezTo>
                  <a:cubicBezTo>
                    <a:pt x="190500" y="1286510"/>
                    <a:pt x="229870" y="1249680"/>
                    <a:pt x="273050" y="1219200"/>
                  </a:cubicBezTo>
                  <a:cubicBezTo>
                    <a:pt x="314960" y="1188720"/>
                    <a:pt x="361950" y="1162050"/>
                    <a:pt x="410210" y="1143000"/>
                  </a:cubicBezTo>
                  <a:cubicBezTo>
                    <a:pt x="459740" y="1123950"/>
                    <a:pt x="563880" y="1102360"/>
                    <a:pt x="563880" y="1102360"/>
                  </a:cubicBezTo>
                </a:path>
              </a:pathLst>
            </a:custGeom>
            <a:solidFill>
              <a:srgbClr val="C8DEF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3722370" y="5157788"/>
            <a:ext cx="10503218" cy="2422208"/>
            <a:chOff x="0" y="0"/>
            <a:chExt cx="14004290" cy="3229610"/>
          </a:xfrm>
        </p:grpSpPr>
        <p:sp>
          <p:nvSpPr>
            <p:cNvPr id="13" name="Freeform 13"/>
            <p:cNvSpPr/>
            <p:nvPr/>
          </p:nvSpPr>
          <p:spPr>
            <a:xfrm>
              <a:off x="46990" y="45720"/>
              <a:ext cx="13914121" cy="3134360"/>
            </a:xfrm>
            <a:custGeom>
              <a:avLst/>
              <a:gdLst/>
              <a:ahLst/>
              <a:cxnLst/>
              <a:rect l="l" t="t" r="r" b="b"/>
              <a:pathLst>
                <a:path w="13914121" h="3134360">
                  <a:moveTo>
                    <a:pt x="617220" y="1824990"/>
                  </a:moveTo>
                  <a:cubicBezTo>
                    <a:pt x="2007870" y="1728470"/>
                    <a:pt x="2175510" y="1708150"/>
                    <a:pt x="2489200" y="1670050"/>
                  </a:cubicBezTo>
                  <a:cubicBezTo>
                    <a:pt x="3002280" y="1607820"/>
                    <a:pt x="4003040" y="1466850"/>
                    <a:pt x="4516120" y="1394460"/>
                  </a:cubicBezTo>
                  <a:cubicBezTo>
                    <a:pt x="4831080" y="1350010"/>
                    <a:pt x="5035550" y="1327150"/>
                    <a:pt x="5276850" y="1281430"/>
                  </a:cubicBezTo>
                  <a:cubicBezTo>
                    <a:pt x="5500370" y="1240790"/>
                    <a:pt x="5642610" y="1192530"/>
                    <a:pt x="5916930" y="1139190"/>
                  </a:cubicBezTo>
                  <a:cubicBezTo>
                    <a:pt x="6407150" y="1045210"/>
                    <a:pt x="7454900" y="896620"/>
                    <a:pt x="7969250" y="808990"/>
                  </a:cubicBezTo>
                  <a:cubicBezTo>
                    <a:pt x="8281670" y="755650"/>
                    <a:pt x="8469630" y="713740"/>
                    <a:pt x="8718550" y="673100"/>
                  </a:cubicBezTo>
                  <a:cubicBezTo>
                    <a:pt x="8964930" y="632460"/>
                    <a:pt x="9206230" y="594360"/>
                    <a:pt x="9453880" y="562610"/>
                  </a:cubicBezTo>
                  <a:cubicBezTo>
                    <a:pt x="9706610" y="530860"/>
                    <a:pt x="9958070" y="514350"/>
                    <a:pt x="10218420" y="480060"/>
                  </a:cubicBezTo>
                  <a:cubicBezTo>
                    <a:pt x="10488930" y="444500"/>
                    <a:pt x="10783570" y="389890"/>
                    <a:pt x="11046460" y="353060"/>
                  </a:cubicBezTo>
                  <a:cubicBezTo>
                    <a:pt x="11285220" y="320040"/>
                    <a:pt x="11503660" y="304800"/>
                    <a:pt x="11729720" y="269240"/>
                  </a:cubicBezTo>
                  <a:cubicBezTo>
                    <a:pt x="11957050" y="232410"/>
                    <a:pt x="12211050" y="165100"/>
                    <a:pt x="12410440" y="133350"/>
                  </a:cubicBezTo>
                  <a:cubicBezTo>
                    <a:pt x="12562840" y="110490"/>
                    <a:pt x="12703810" y="113030"/>
                    <a:pt x="12819380" y="87630"/>
                  </a:cubicBezTo>
                  <a:cubicBezTo>
                    <a:pt x="12908280" y="68580"/>
                    <a:pt x="12970510" y="25400"/>
                    <a:pt x="13047980" y="12700"/>
                  </a:cubicBezTo>
                  <a:cubicBezTo>
                    <a:pt x="13126721" y="0"/>
                    <a:pt x="13211810" y="1270"/>
                    <a:pt x="13289280" y="13970"/>
                  </a:cubicBezTo>
                  <a:cubicBezTo>
                    <a:pt x="13368021" y="26670"/>
                    <a:pt x="13448030" y="54610"/>
                    <a:pt x="13517880" y="92710"/>
                  </a:cubicBezTo>
                  <a:cubicBezTo>
                    <a:pt x="13586460" y="129540"/>
                    <a:pt x="13653771" y="181610"/>
                    <a:pt x="13708380" y="238760"/>
                  </a:cubicBezTo>
                  <a:cubicBezTo>
                    <a:pt x="13762990" y="297180"/>
                    <a:pt x="13809980" y="367030"/>
                    <a:pt x="13841730" y="439420"/>
                  </a:cubicBezTo>
                  <a:cubicBezTo>
                    <a:pt x="13874749" y="511810"/>
                    <a:pt x="13897610" y="593090"/>
                    <a:pt x="13905230" y="671830"/>
                  </a:cubicBezTo>
                  <a:cubicBezTo>
                    <a:pt x="13914121" y="750570"/>
                    <a:pt x="13909040" y="835660"/>
                    <a:pt x="13891260" y="913130"/>
                  </a:cubicBezTo>
                  <a:cubicBezTo>
                    <a:pt x="13873480" y="989330"/>
                    <a:pt x="13841730" y="1068070"/>
                    <a:pt x="13801090" y="1135380"/>
                  </a:cubicBezTo>
                  <a:cubicBezTo>
                    <a:pt x="13759180" y="1203960"/>
                    <a:pt x="13704571" y="1267460"/>
                    <a:pt x="13643610" y="1318260"/>
                  </a:cubicBezTo>
                  <a:cubicBezTo>
                    <a:pt x="13582649" y="1370330"/>
                    <a:pt x="13510260" y="1412240"/>
                    <a:pt x="13436599" y="1441450"/>
                  </a:cubicBezTo>
                  <a:cubicBezTo>
                    <a:pt x="13362940" y="1470660"/>
                    <a:pt x="13279121" y="1488440"/>
                    <a:pt x="13200380" y="1492250"/>
                  </a:cubicBezTo>
                  <a:cubicBezTo>
                    <a:pt x="13121640" y="1496060"/>
                    <a:pt x="13037821" y="1485900"/>
                    <a:pt x="12961621" y="1464310"/>
                  </a:cubicBezTo>
                  <a:cubicBezTo>
                    <a:pt x="12885420" y="1442720"/>
                    <a:pt x="12807950" y="1407160"/>
                    <a:pt x="12743180" y="1362710"/>
                  </a:cubicBezTo>
                  <a:cubicBezTo>
                    <a:pt x="12677140" y="1316990"/>
                    <a:pt x="12616180" y="1258570"/>
                    <a:pt x="12569190" y="1195070"/>
                  </a:cubicBezTo>
                  <a:cubicBezTo>
                    <a:pt x="12520930" y="1131570"/>
                    <a:pt x="12482830" y="1056640"/>
                    <a:pt x="12457430" y="981710"/>
                  </a:cubicBezTo>
                  <a:cubicBezTo>
                    <a:pt x="12432030" y="906780"/>
                    <a:pt x="12419330" y="822960"/>
                    <a:pt x="12419330" y="744220"/>
                  </a:cubicBezTo>
                  <a:cubicBezTo>
                    <a:pt x="12420600" y="664210"/>
                    <a:pt x="12434570" y="581660"/>
                    <a:pt x="12459970" y="506730"/>
                  </a:cubicBezTo>
                  <a:cubicBezTo>
                    <a:pt x="12485370" y="431800"/>
                    <a:pt x="12526010" y="356870"/>
                    <a:pt x="12574270" y="293370"/>
                  </a:cubicBezTo>
                  <a:cubicBezTo>
                    <a:pt x="12622530" y="231140"/>
                    <a:pt x="12684760" y="173990"/>
                    <a:pt x="12750800" y="129540"/>
                  </a:cubicBezTo>
                  <a:cubicBezTo>
                    <a:pt x="12815570" y="85090"/>
                    <a:pt x="12893040" y="50800"/>
                    <a:pt x="12969240" y="29210"/>
                  </a:cubicBezTo>
                  <a:cubicBezTo>
                    <a:pt x="13046710" y="8890"/>
                    <a:pt x="13130530" y="0"/>
                    <a:pt x="13209271" y="5080"/>
                  </a:cubicBezTo>
                  <a:cubicBezTo>
                    <a:pt x="13288010" y="10160"/>
                    <a:pt x="13370560" y="27940"/>
                    <a:pt x="13444221" y="58420"/>
                  </a:cubicBezTo>
                  <a:cubicBezTo>
                    <a:pt x="13517880" y="87630"/>
                    <a:pt x="13590271" y="132080"/>
                    <a:pt x="13649960" y="182880"/>
                  </a:cubicBezTo>
                  <a:cubicBezTo>
                    <a:pt x="13709649" y="234950"/>
                    <a:pt x="13764260" y="299720"/>
                    <a:pt x="13804899" y="368300"/>
                  </a:cubicBezTo>
                  <a:cubicBezTo>
                    <a:pt x="13845540" y="436880"/>
                    <a:pt x="13876021" y="515620"/>
                    <a:pt x="13892530" y="593090"/>
                  </a:cubicBezTo>
                  <a:cubicBezTo>
                    <a:pt x="13909040" y="670560"/>
                    <a:pt x="13914121" y="754380"/>
                    <a:pt x="13903960" y="833120"/>
                  </a:cubicBezTo>
                  <a:cubicBezTo>
                    <a:pt x="13895071" y="911860"/>
                    <a:pt x="13872210" y="993140"/>
                    <a:pt x="13839190" y="1065530"/>
                  </a:cubicBezTo>
                  <a:cubicBezTo>
                    <a:pt x="13804899" y="1136650"/>
                    <a:pt x="13756640" y="1206500"/>
                    <a:pt x="13702030" y="1263650"/>
                  </a:cubicBezTo>
                  <a:cubicBezTo>
                    <a:pt x="13647421" y="1320800"/>
                    <a:pt x="13601699" y="1366520"/>
                    <a:pt x="13508990" y="1408430"/>
                  </a:cubicBezTo>
                  <a:cubicBezTo>
                    <a:pt x="13337540" y="1487170"/>
                    <a:pt x="12957810" y="1532890"/>
                    <a:pt x="12703810" y="1583690"/>
                  </a:cubicBezTo>
                  <a:cubicBezTo>
                    <a:pt x="12479020" y="1629410"/>
                    <a:pt x="12324080" y="1659890"/>
                    <a:pt x="12066270" y="1700530"/>
                  </a:cubicBezTo>
                  <a:cubicBezTo>
                    <a:pt x="11668760" y="1764030"/>
                    <a:pt x="10948670" y="1859280"/>
                    <a:pt x="10547350" y="1907540"/>
                  </a:cubicBezTo>
                  <a:cubicBezTo>
                    <a:pt x="10285730" y="1938020"/>
                    <a:pt x="10194290" y="1934210"/>
                    <a:pt x="9895840" y="1972310"/>
                  </a:cubicBezTo>
                  <a:cubicBezTo>
                    <a:pt x="9236710" y="2057400"/>
                    <a:pt x="7609840" y="2322830"/>
                    <a:pt x="6732270" y="2465070"/>
                  </a:cubicBezTo>
                  <a:cubicBezTo>
                    <a:pt x="6107430" y="2566670"/>
                    <a:pt x="5543550" y="2673350"/>
                    <a:pt x="5125720" y="2736850"/>
                  </a:cubicBezTo>
                  <a:cubicBezTo>
                    <a:pt x="4859020" y="2776220"/>
                    <a:pt x="4748530" y="2788920"/>
                    <a:pt x="4469130" y="2823210"/>
                  </a:cubicBezTo>
                  <a:cubicBezTo>
                    <a:pt x="3980180" y="2881630"/>
                    <a:pt x="2934970" y="2999740"/>
                    <a:pt x="2443480" y="3044190"/>
                  </a:cubicBezTo>
                  <a:cubicBezTo>
                    <a:pt x="2162810" y="3068320"/>
                    <a:pt x="2029460" y="3075940"/>
                    <a:pt x="1781810" y="3089910"/>
                  </a:cubicBezTo>
                  <a:cubicBezTo>
                    <a:pt x="1465580" y="3107690"/>
                    <a:pt x="896620" y="3134360"/>
                    <a:pt x="697230" y="3131820"/>
                  </a:cubicBezTo>
                  <a:cubicBezTo>
                    <a:pt x="621030" y="3131820"/>
                    <a:pt x="590550" y="3131820"/>
                    <a:pt x="539750" y="3122930"/>
                  </a:cubicBezTo>
                  <a:cubicBezTo>
                    <a:pt x="487680" y="3114040"/>
                    <a:pt x="436880" y="3097530"/>
                    <a:pt x="388620" y="3075940"/>
                  </a:cubicBezTo>
                  <a:cubicBezTo>
                    <a:pt x="340360" y="3054350"/>
                    <a:pt x="294640" y="3026410"/>
                    <a:pt x="254000" y="2994660"/>
                  </a:cubicBezTo>
                  <a:cubicBezTo>
                    <a:pt x="212090" y="2961640"/>
                    <a:pt x="173990" y="2923540"/>
                    <a:pt x="142240" y="2882900"/>
                  </a:cubicBezTo>
                  <a:cubicBezTo>
                    <a:pt x="109220" y="2840990"/>
                    <a:pt x="81280" y="2795270"/>
                    <a:pt x="59690" y="2747010"/>
                  </a:cubicBezTo>
                  <a:cubicBezTo>
                    <a:pt x="38100" y="2700020"/>
                    <a:pt x="22860" y="2647950"/>
                    <a:pt x="12700" y="2597150"/>
                  </a:cubicBezTo>
                  <a:cubicBezTo>
                    <a:pt x="3810" y="2545080"/>
                    <a:pt x="0" y="2490470"/>
                    <a:pt x="3810" y="2438400"/>
                  </a:cubicBezTo>
                  <a:cubicBezTo>
                    <a:pt x="6350" y="2386330"/>
                    <a:pt x="16510" y="2332990"/>
                    <a:pt x="31750" y="2283460"/>
                  </a:cubicBezTo>
                  <a:cubicBezTo>
                    <a:pt x="46990" y="2233930"/>
                    <a:pt x="69850" y="2184400"/>
                    <a:pt x="96520" y="2139950"/>
                  </a:cubicBezTo>
                  <a:cubicBezTo>
                    <a:pt x="124460" y="2094230"/>
                    <a:pt x="157480" y="2052320"/>
                    <a:pt x="194310" y="2015490"/>
                  </a:cubicBezTo>
                  <a:cubicBezTo>
                    <a:pt x="231140" y="1978660"/>
                    <a:pt x="274320" y="1944370"/>
                    <a:pt x="318770" y="1917700"/>
                  </a:cubicBezTo>
                  <a:cubicBezTo>
                    <a:pt x="363220" y="1891030"/>
                    <a:pt x="412750" y="1868170"/>
                    <a:pt x="462280" y="1852930"/>
                  </a:cubicBezTo>
                  <a:cubicBezTo>
                    <a:pt x="511810" y="1837690"/>
                    <a:pt x="618490" y="1824990"/>
                    <a:pt x="618490" y="1824990"/>
                  </a:cubicBezTo>
                </a:path>
              </a:pathLst>
            </a:custGeom>
            <a:solidFill>
              <a:srgbClr val="C8DEF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6216968" y="7155180"/>
            <a:ext cx="5996940" cy="1009650"/>
            <a:chOff x="0" y="0"/>
            <a:chExt cx="7995920" cy="1346200"/>
          </a:xfrm>
        </p:grpSpPr>
        <p:sp>
          <p:nvSpPr>
            <p:cNvPr id="15" name="Freeform 15"/>
            <p:cNvSpPr/>
            <p:nvPr/>
          </p:nvSpPr>
          <p:spPr>
            <a:xfrm>
              <a:off x="48260" y="46990"/>
              <a:ext cx="7898130" cy="1256030"/>
            </a:xfrm>
            <a:custGeom>
              <a:avLst/>
              <a:gdLst/>
              <a:ahLst/>
              <a:cxnLst/>
              <a:rect l="l" t="t" r="r" b="b"/>
              <a:pathLst>
                <a:path w="7898130" h="1256030">
                  <a:moveTo>
                    <a:pt x="209550" y="742950"/>
                  </a:moveTo>
                  <a:cubicBezTo>
                    <a:pt x="1148080" y="612140"/>
                    <a:pt x="1664970" y="623570"/>
                    <a:pt x="2039620" y="605790"/>
                  </a:cubicBezTo>
                  <a:cubicBezTo>
                    <a:pt x="2358390" y="589280"/>
                    <a:pt x="2628900" y="574040"/>
                    <a:pt x="2923540" y="546100"/>
                  </a:cubicBezTo>
                  <a:cubicBezTo>
                    <a:pt x="3220720" y="516890"/>
                    <a:pt x="3556000" y="462280"/>
                    <a:pt x="3817620" y="435610"/>
                  </a:cubicBezTo>
                  <a:cubicBezTo>
                    <a:pt x="4022090" y="414020"/>
                    <a:pt x="4198620" y="403860"/>
                    <a:pt x="4363720" y="391160"/>
                  </a:cubicBezTo>
                  <a:cubicBezTo>
                    <a:pt x="4500880" y="381000"/>
                    <a:pt x="4616450" y="370840"/>
                    <a:pt x="4739640" y="365760"/>
                  </a:cubicBezTo>
                  <a:cubicBezTo>
                    <a:pt x="4857750" y="361950"/>
                    <a:pt x="4975860" y="372110"/>
                    <a:pt x="5088890" y="363220"/>
                  </a:cubicBezTo>
                  <a:cubicBezTo>
                    <a:pt x="5195570" y="354330"/>
                    <a:pt x="5299710" y="327660"/>
                    <a:pt x="5400040" y="317500"/>
                  </a:cubicBezTo>
                  <a:cubicBezTo>
                    <a:pt x="5491480" y="308610"/>
                    <a:pt x="5544820" y="313690"/>
                    <a:pt x="5664200" y="302260"/>
                  </a:cubicBezTo>
                  <a:cubicBezTo>
                    <a:pt x="5913120" y="276860"/>
                    <a:pt x="6468110" y="199390"/>
                    <a:pt x="6812280" y="144780"/>
                  </a:cubicBezTo>
                  <a:cubicBezTo>
                    <a:pt x="7094220" y="100330"/>
                    <a:pt x="7448550" y="13970"/>
                    <a:pt x="7580630" y="3810"/>
                  </a:cubicBezTo>
                  <a:cubicBezTo>
                    <a:pt x="7625080" y="1270"/>
                    <a:pt x="7642860" y="2540"/>
                    <a:pt x="7672070" y="7620"/>
                  </a:cubicBezTo>
                  <a:cubicBezTo>
                    <a:pt x="7701280" y="13970"/>
                    <a:pt x="7731760" y="25400"/>
                    <a:pt x="7757160" y="40640"/>
                  </a:cubicBezTo>
                  <a:cubicBezTo>
                    <a:pt x="7782560" y="55880"/>
                    <a:pt x="7807960" y="76200"/>
                    <a:pt x="7827010" y="99060"/>
                  </a:cubicBezTo>
                  <a:cubicBezTo>
                    <a:pt x="7847330" y="121920"/>
                    <a:pt x="7863840" y="148590"/>
                    <a:pt x="7875270" y="176530"/>
                  </a:cubicBezTo>
                  <a:cubicBezTo>
                    <a:pt x="7886700" y="204470"/>
                    <a:pt x="7894320" y="234950"/>
                    <a:pt x="7896860" y="265430"/>
                  </a:cubicBezTo>
                  <a:cubicBezTo>
                    <a:pt x="7898130" y="294640"/>
                    <a:pt x="7895590" y="327660"/>
                    <a:pt x="7887970" y="355600"/>
                  </a:cubicBezTo>
                  <a:cubicBezTo>
                    <a:pt x="7880350" y="384810"/>
                    <a:pt x="7866380" y="414020"/>
                    <a:pt x="7849870" y="439420"/>
                  </a:cubicBezTo>
                  <a:cubicBezTo>
                    <a:pt x="7833360" y="464820"/>
                    <a:pt x="7811770" y="487680"/>
                    <a:pt x="7788910" y="506730"/>
                  </a:cubicBezTo>
                  <a:cubicBezTo>
                    <a:pt x="7764780" y="524510"/>
                    <a:pt x="7736840" y="541020"/>
                    <a:pt x="7708900" y="549910"/>
                  </a:cubicBezTo>
                  <a:cubicBezTo>
                    <a:pt x="7679690" y="560070"/>
                    <a:pt x="7649210" y="566420"/>
                    <a:pt x="7618730" y="566420"/>
                  </a:cubicBezTo>
                  <a:cubicBezTo>
                    <a:pt x="7588250" y="566420"/>
                    <a:pt x="7556500" y="562610"/>
                    <a:pt x="7528560" y="552450"/>
                  </a:cubicBezTo>
                  <a:cubicBezTo>
                    <a:pt x="7499350" y="543560"/>
                    <a:pt x="7471410" y="528320"/>
                    <a:pt x="7447280" y="510540"/>
                  </a:cubicBezTo>
                  <a:cubicBezTo>
                    <a:pt x="7423150" y="492760"/>
                    <a:pt x="7400290" y="469900"/>
                    <a:pt x="7383780" y="445770"/>
                  </a:cubicBezTo>
                  <a:cubicBezTo>
                    <a:pt x="7366000" y="421640"/>
                    <a:pt x="7352030" y="392430"/>
                    <a:pt x="7344410" y="363220"/>
                  </a:cubicBezTo>
                  <a:cubicBezTo>
                    <a:pt x="7335520" y="334010"/>
                    <a:pt x="7331710" y="302260"/>
                    <a:pt x="7332980" y="273050"/>
                  </a:cubicBezTo>
                  <a:cubicBezTo>
                    <a:pt x="7334250" y="242570"/>
                    <a:pt x="7340600" y="210820"/>
                    <a:pt x="7352030" y="182880"/>
                  </a:cubicBezTo>
                  <a:cubicBezTo>
                    <a:pt x="7362190" y="154940"/>
                    <a:pt x="7378700" y="128270"/>
                    <a:pt x="7397750" y="104140"/>
                  </a:cubicBezTo>
                  <a:cubicBezTo>
                    <a:pt x="7416800" y="81280"/>
                    <a:pt x="7440930" y="60960"/>
                    <a:pt x="7466330" y="44450"/>
                  </a:cubicBezTo>
                  <a:cubicBezTo>
                    <a:pt x="7491730" y="29210"/>
                    <a:pt x="7520940" y="16510"/>
                    <a:pt x="7550150" y="10160"/>
                  </a:cubicBezTo>
                  <a:cubicBezTo>
                    <a:pt x="7579360" y="2540"/>
                    <a:pt x="7612380" y="0"/>
                    <a:pt x="7641590" y="3810"/>
                  </a:cubicBezTo>
                  <a:cubicBezTo>
                    <a:pt x="7672070" y="6350"/>
                    <a:pt x="7702550" y="13970"/>
                    <a:pt x="7730490" y="26670"/>
                  </a:cubicBezTo>
                  <a:cubicBezTo>
                    <a:pt x="7757160" y="39370"/>
                    <a:pt x="7783830" y="57150"/>
                    <a:pt x="7806690" y="77470"/>
                  </a:cubicBezTo>
                  <a:cubicBezTo>
                    <a:pt x="7828280" y="97790"/>
                    <a:pt x="7847330" y="123190"/>
                    <a:pt x="7862570" y="148590"/>
                  </a:cubicBezTo>
                  <a:cubicBezTo>
                    <a:pt x="7876540" y="175260"/>
                    <a:pt x="7887970" y="205740"/>
                    <a:pt x="7893050" y="234950"/>
                  </a:cubicBezTo>
                  <a:cubicBezTo>
                    <a:pt x="7898130" y="264160"/>
                    <a:pt x="7898130" y="297180"/>
                    <a:pt x="7894320" y="326390"/>
                  </a:cubicBezTo>
                  <a:cubicBezTo>
                    <a:pt x="7889240" y="355600"/>
                    <a:pt x="7879080" y="386080"/>
                    <a:pt x="7866380" y="412750"/>
                  </a:cubicBezTo>
                  <a:cubicBezTo>
                    <a:pt x="7852410" y="439420"/>
                    <a:pt x="7833360" y="466090"/>
                    <a:pt x="7811770" y="486410"/>
                  </a:cubicBezTo>
                  <a:cubicBezTo>
                    <a:pt x="7790180" y="508000"/>
                    <a:pt x="7763510" y="525780"/>
                    <a:pt x="7736840" y="538480"/>
                  </a:cubicBezTo>
                  <a:cubicBezTo>
                    <a:pt x="7710170" y="551180"/>
                    <a:pt x="7696200" y="553720"/>
                    <a:pt x="7649210" y="563880"/>
                  </a:cubicBezTo>
                  <a:cubicBezTo>
                    <a:pt x="7458710" y="607060"/>
                    <a:pt x="6650990" y="735330"/>
                    <a:pt x="6198870" y="795020"/>
                  </a:cubicBezTo>
                  <a:cubicBezTo>
                    <a:pt x="5805170" y="848360"/>
                    <a:pt x="5396230" y="895350"/>
                    <a:pt x="5090160" y="914400"/>
                  </a:cubicBezTo>
                  <a:cubicBezTo>
                    <a:pt x="4872990" y="927100"/>
                    <a:pt x="4742180" y="910590"/>
                    <a:pt x="4533900" y="922020"/>
                  </a:cubicBezTo>
                  <a:cubicBezTo>
                    <a:pt x="4267200" y="935990"/>
                    <a:pt x="3898900" y="977900"/>
                    <a:pt x="3620770" y="1007110"/>
                  </a:cubicBezTo>
                  <a:cubicBezTo>
                    <a:pt x="3387090" y="1032510"/>
                    <a:pt x="3223260" y="1061720"/>
                    <a:pt x="2975610" y="1084580"/>
                  </a:cubicBezTo>
                  <a:cubicBezTo>
                    <a:pt x="2644140" y="1113790"/>
                    <a:pt x="2174240" y="1143000"/>
                    <a:pt x="1804670" y="1153160"/>
                  </a:cubicBezTo>
                  <a:cubicBezTo>
                    <a:pt x="1473200" y="1163320"/>
                    <a:pt x="1139190" y="1132840"/>
                    <a:pt x="858520" y="1153160"/>
                  </a:cubicBezTo>
                  <a:cubicBezTo>
                    <a:pt x="631190" y="1170940"/>
                    <a:pt x="367030" y="1256030"/>
                    <a:pt x="242570" y="1247140"/>
                  </a:cubicBezTo>
                  <a:cubicBezTo>
                    <a:pt x="187960" y="1243330"/>
                    <a:pt x="156210" y="1226820"/>
                    <a:pt x="127000" y="1211580"/>
                  </a:cubicBezTo>
                  <a:cubicBezTo>
                    <a:pt x="105410" y="1201420"/>
                    <a:pt x="92710" y="1188720"/>
                    <a:pt x="77470" y="1174750"/>
                  </a:cubicBezTo>
                  <a:cubicBezTo>
                    <a:pt x="63500" y="1159510"/>
                    <a:pt x="50800" y="1146810"/>
                    <a:pt x="39370" y="1126490"/>
                  </a:cubicBezTo>
                  <a:cubicBezTo>
                    <a:pt x="24130" y="1097280"/>
                    <a:pt x="6350" y="1042670"/>
                    <a:pt x="2540" y="1009650"/>
                  </a:cubicBezTo>
                  <a:cubicBezTo>
                    <a:pt x="0" y="986790"/>
                    <a:pt x="0" y="971550"/>
                    <a:pt x="6350" y="948690"/>
                  </a:cubicBezTo>
                  <a:cubicBezTo>
                    <a:pt x="13970" y="916940"/>
                    <a:pt x="31750" y="868680"/>
                    <a:pt x="54610" y="836930"/>
                  </a:cubicBezTo>
                  <a:cubicBezTo>
                    <a:pt x="78740" y="806450"/>
                    <a:pt x="121920" y="777240"/>
                    <a:pt x="151130" y="762000"/>
                  </a:cubicBezTo>
                  <a:cubicBezTo>
                    <a:pt x="171450" y="750570"/>
                    <a:pt x="209550" y="742950"/>
                    <a:pt x="209550" y="742950"/>
                  </a:cubicBezTo>
                </a:path>
              </a:pathLst>
            </a:custGeom>
            <a:solidFill>
              <a:srgbClr val="C8DEF5"/>
            </a:solidFill>
            <a:ln cap="sq">
              <a:noFill/>
              <a:prstDash val="solid"/>
              <a:miter/>
            </a:ln>
          </p:spPr>
        </p:sp>
      </p:grpSp>
      <p:sp>
        <p:nvSpPr>
          <p:cNvPr id="16" name="TextBox 16"/>
          <p:cNvSpPr txBox="1"/>
          <p:nvPr/>
        </p:nvSpPr>
        <p:spPr>
          <a:xfrm>
            <a:off x="3200400" y="1714500"/>
            <a:ext cx="14775941" cy="9694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17"/>
              </a:lnSpc>
            </a:pPr>
            <a:r>
              <a:rPr lang="ru-RU" sz="6600" b="1" i="1" dirty="0" smtClean="0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Интерактивные тетради</a:t>
            </a:r>
          </a:p>
          <a:p>
            <a:pPr algn="ctr">
              <a:lnSpc>
                <a:spcPts val="12617"/>
              </a:lnSpc>
            </a:pPr>
            <a:r>
              <a:rPr lang="ru-RU" sz="6600" b="1" i="1" dirty="0" smtClean="0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 </a:t>
            </a:r>
            <a:r>
              <a:rPr lang="ru-RU" sz="6600" b="1" i="1" dirty="0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как эффективное средство повышения мотивации у учащихся</a:t>
            </a:r>
            <a:r>
              <a:rPr lang="ru-RU" sz="6600" dirty="0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/>
            </a:r>
            <a:br>
              <a:rPr lang="ru-RU" sz="6600" dirty="0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</a:br>
            <a:r>
              <a:rPr lang="ru-RU" sz="4800" dirty="0" smtClean="0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Кононенко Наталья Николаевна</a:t>
            </a:r>
          </a:p>
          <a:p>
            <a:pPr algn="ctr">
              <a:lnSpc>
                <a:spcPts val="12617"/>
              </a:lnSpc>
            </a:pPr>
            <a:r>
              <a:rPr lang="ru-RU" sz="4800" dirty="0" smtClean="0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2024</a:t>
            </a:r>
            <a:endParaRPr lang="ru-RU" sz="6600" dirty="0" smtClean="0">
              <a:solidFill>
                <a:srgbClr val="202F5A"/>
              </a:solidFill>
              <a:latin typeface="Bobby Jones Condensed Soft"/>
              <a:ea typeface="Bobby Jones Condensed Soft"/>
              <a:cs typeface="Bobby Jones Condensed Soft"/>
              <a:sym typeface="Bobby Jones Condensed Soft"/>
            </a:endParaRPr>
          </a:p>
          <a:p>
            <a:pPr algn="ctr">
              <a:lnSpc>
                <a:spcPts val="12617"/>
              </a:lnSpc>
            </a:pPr>
            <a:endParaRPr lang="en-US" sz="12131" dirty="0">
              <a:solidFill>
                <a:srgbClr val="202F5A"/>
              </a:solidFill>
              <a:latin typeface="Bobby Jones Condensed Soft"/>
              <a:ea typeface="Bobby Jones Condensed Soft"/>
              <a:cs typeface="Bobby Jones Condensed Soft"/>
              <a:sym typeface="Bobby Jones Condensed Sof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86765" y="6186011"/>
            <a:ext cx="19861530" cy="4100989"/>
            <a:chOff x="0" y="0"/>
            <a:chExt cx="26482040" cy="5467985"/>
          </a:xfrm>
        </p:grpSpPr>
        <p:sp>
          <p:nvSpPr>
            <p:cNvPr id="3" name="Freeform 3"/>
            <p:cNvSpPr/>
            <p:nvPr/>
          </p:nvSpPr>
          <p:spPr>
            <a:xfrm>
              <a:off x="48260" y="33014"/>
              <a:ext cx="26386790" cy="5397829"/>
            </a:xfrm>
            <a:custGeom>
              <a:avLst/>
              <a:gdLst/>
              <a:ahLst/>
              <a:cxnLst/>
              <a:rect l="l" t="t" r="r" b="b"/>
              <a:pathLst>
                <a:path w="26386790" h="5397829">
                  <a:moveTo>
                    <a:pt x="548640" y="326016"/>
                  </a:moveTo>
                  <a:cubicBezTo>
                    <a:pt x="1192530" y="224222"/>
                    <a:pt x="1449070" y="188457"/>
                    <a:pt x="1657350" y="246232"/>
                  </a:cubicBezTo>
                  <a:cubicBezTo>
                    <a:pt x="1866900" y="304006"/>
                    <a:pt x="2026920" y="425059"/>
                    <a:pt x="2246630" y="590130"/>
                  </a:cubicBezTo>
                  <a:cubicBezTo>
                    <a:pt x="2584450" y="844615"/>
                    <a:pt x="3117850" y="1430618"/>
                    <a:pt x="3429000" y="1716741"/>
                  </a:cubicBezTo>
                  <a:cubicBezTo>
                    <a:pt x="3627120" y="1898320"/>
                    <a:pt x="3733800" y="2040006"/>
                    <a:pt x="3920490" y="2152805"/>
                  </a:cubicBezTo>
                  <a:cubicBezTo>
                    <a:pt x="4117340" y="2271105"/>
                    <a:pt x="4362450" y="2350890"/>
                    <a:pt x="4585970" y="2399036"/>
                  </a:cubicBezTo>
                  <a:cubicBezTo>
                    <a:pt x="4804410" y="2447182"/>
                    <a:pt x="5016500" y="2438928"/>
                    <a:pt x="5245100" y="2445806"/>
                  </a:cubicBezTo>
                  <a:cubicBezTo>
                    <a:pt x="5492750" y="2455435"/>
                    <a:pt x="5768340" y="2460937"/>
                    <a:pt x="6022340" y="2444430"/>
                  </a:cubicBezTo>
                  <a:cubicBezTo>
                    <a:pt x="6266180" y="2429299"/>
                    <a:pt x="6498590" y="2357768"/>
                    <a:pt x="6739890" y="2352266"/>
                  </a:cubicBezTo>
                  <a:cubicBezTo>
                    <a:pt x="6986270" y="2346763"/>
                    <a:pt x="7244080" y="2353641"/>
                    <a:pt x="7484110" y="2414167"/>
                  </a:cubicBezTo>
                  <a:cubicBezTo>
                    <a:pt x="7724140" y="2474693"/>
                    <a:pt x="7967980" y="2583365"/>
                    <a:pt x="8178800" y="2716798"/>
                  </a:cubicBezTo>
                  <a:cubicBezTo>
                    <a:pt x="8382000" y="2844728"/>
                    <a:pt x="8531860" y="3063448"/>
                    <a:pt x="8728710" y="3194129"/>
                  </a:cubicBezTo>
                  <a:cubicBezTo>
                    <a:pt x="8919210" y="3319308"/>
                    <a:pt x="9121140" y="3443111"/>
                    <a:pt x="9337040" y="3488506"/>
                  </a:cubicBezTo>
                  <a:cubicBezTo>
                    <a:pt x="9561830" y="3535276"/>
                    <a:pt x="9795510" y="3488506"/>
                    <a:pt x="10055860" y="3460994"/>
                  </a:cubicBezTo>
                  <a:cubicBezTo>
                    <a:pt x="10369550" y="3426604"/>
                    <a:pt x="10713720" y="3313805"/>
                    <a:pt x="11090910" y="3278040"/>
                  </a:cubicBezTo>
                  <a:cubicBezTo>
                    <a:pt x="11539220" y="3236772"/>
                    <a:pt x="12161520" y="3207885"/>
                    <a:pt x="12570460" y="3261533"/>
                  </a:cubicBezTo>
                  <a:cubicBezTo>
                    <a:pt x="12868910" y="3301425"/>
                    <a:pt x="13087351" y="3388088"/>
                    <a:pt x="13331190" y="3474750"/>
                  </a:cubicBezTo>
                  <a:cubicBezTo>
                    <a:pt x="13564870" y="3557285"/>
                    <a:pt x="13761720" y="3712728"/>
                    <a:pt x="14005560" y="3763625"/>
                  </a:cubicBezTo>
                  <a:cubicBezTo>
                    <a:pt x="14270990" y="3820024"/>
                    <a:pt x="14606270" y="3817273"/>
                    <a:pt x="14871701" y="3771878"/>
                  </a:cubicBezTo>
                  <a:cubicBezTo>
                    <a:pt x="15106651" y="3730611"/>
                    <a:pt x="15312390" y="3637070"/>
                    <a:pt x="15519401" y="3535276"/>
                  </a:cubicBezTo>
                  <a:cubicBezTo>
                    <a:pt x="15727679" y="3434858"/>
                    <a:pt x="15909290" y="3250528"/>
                    <a:pt x="16118840" y="3165241"/>
                  </a:cubicBezTo>
                  <a:cubicBezTo>
                    <a:pt x="16322040" y="3081330"/>
                    <a:pt x="16526510" y="3049692"/>
                    <a:pt x="16755110" y="3019429"/>
                  </a:cubicBezTo>
                  <a:cubicBezTo>
                    <a:pt x="17018001" y="2985039"/>
                    <a:pt x="17339310" y="2987790"/>
                    <a:pt x="17609820" y="2987790"/>
                  </a:cubicBezTo>
                  <a:cubicBezTo>
                    <a:pt x="17856201" y="2987790"/>
                    <a:pt x="18064479" y="2986414"/>
                    <a:pt x="18313401" y="3015302"/>
                  </a:cubicBezTo>
                  <a:cubicBezTo>
                    <a:pt x="18600420" y="3049692"/>
                    <a:pt x="18950940" y="3137729"/>
                    <a:pt x="19235420" y="3198256"/>
                  </a:cubicBezTo>
                  <a:cubicBezTo>
                    <a:pt x="19483070" y="3250528"/>
                    <a:pt x="19782790" y="3447238"/>
                    <a:pt x="19928840" y="3355073"/>
                  </a:cubicBezTo>
                  <a:cubicBezTo>
                    <a:pt x="20067270" y="3265660"/>
                    <a:pt x="19999960" y="2883245"/>
                    <a:pt x="20115529" y="2697539"/>
                  </a:cubicBezTo>
                  <a:cubicBezTo>
                    <a:pt x="20237451" y="2500830"/>
                    <a:pt x="20445729" y="2344012"/>
                    <a:pt x="20657820" y="2217457"/>
                  </a:cubicBezTo>
                  <a:cubicBezTo>
                    <a:pt x="20896579" y="2077147"/>
                    <a:pt x="21222970" y="1983607"/>
                    <a:pt x="21494751" y="1923080"/>
                  </a:cubicBezTo>
                  <a:cubicBezTo>
                    <a:pt x="21739860" y="1868056"/>
                    <a:pt x="22026879" y="1967099"/>
                    <a:pt x="22214840" y="1854300"/>
                  </a:cubicBezTo>
                  <a:cubicBezTo>
                    <a:pt x="22393910" y="1747004"/>
                    <a:pt x="22462490" y="1470510"/>
                    <a:pt x="22612351" y="1287556"/>
                  </a:cubicBezTo>
                  <a:cubicBezTo>
                    <a:pt x="22773640" y="1089470"/>
                    <a:pt x="22951440" y="884507"/>
                    <a:pt x="23157179" y="716685"/>
                  </a:cubicBezTo>
                  <a:cubicBezTo>
                    <a:pt x="23374351" y="537857"/>
                    <a:pt x="23632160" y="365908"/>
                    <a:pt x="23892510" y="253109"/>
                  </a:cubicBezTo>
                  <a:cubicBezTo>
                    <a:pt x="24154129" y="140311"/>
                    <a:pt x="24436070" y="78409"/>
                    <a:pt x="24720551" y="39892"/>
                  </a:cubicBezTo>
                  <a:cubicBezTo>
                    <a:pt x="25013920" y="0"/>
                    <a:pt x="25424129" y="5503"/>
                    <a:pt x="25628601" y="22010"/>
                  </a:cubicBezTo>
                  <a:cubicBezTo>
                    <a:pt x="25735279" y="30263"/>
                    <a:pt x="25793701" y="37141"/>
                    <a:pt x="25869901" y="64653"/>
                  </a:cubicBezTo>
                  <a:cubicBezTo>
                    <a:pt x="25946101" y="92165"/>
                    <a:pt x="26021029" y="136184"/>
                    <a:pt x="26084529" y="188457"/>
                  </a:cubicBezTo>
                  <a:cubicBezTo>
                    <a:pt x="26149301" y="240729"/>
                    <a:pt x="26207719" y="308133"/>
                    <a:pt x="26253440" y="379664"/>
                  </a:cubicBezTo>
                  <a:cubicBezTo>
                    <a:pt x="26297890" y="451195"/>
                    <a:pt x="26333451" y="535106"/>
                    <a:pt x="26355040" y="619017"/>
                  </a:cubicBezTo>
                  <a:cubicBezTo>
                    <a:pt x="26376629" y="702929"/>
                    <a:pt x="26386790" y="795093"/>
                    <a:pt x="26381711" y="881756"/>
                  </a:cubicBezTo>
                  <a:cubicBezTo>
                    <a:pt x="26377901" y="968418"/>
                    <a:pt x="26358851" y="1059207"/>
                    <a:pt x="26329640" y="1138992"/>
                  </a:cubicBezTo>
                  <a:cubicBezTo>
                    <a:pt x="26300429" y="1220152"/>
                    <a:pt x="26255979" y="1299936"/>
                    <a:pt x="26203911" y="1365965"/>
                  </a:cubicBezTo>
                  <a:cubicBezTo>
                    <a:pt x="26151840" y="1431993"/>
                    <a:pt x="26087069" y="1492519"/>
                    <a:pt x="26018490" y="1536538"/>
                  </a:cubicBezTo>
                  <a:cubicBezTo>
                    <a:pt x="25949910" y="1581933"/>
                    <a:pt x="25869901" y="1616323"/>
                    <a:pt x="25792429" y="1634206"/>
                  </a:cubicBezTo>
                  <a:cubicBezTo>
                    <a:pt x="25713690" y="1653464"/>
                    <a:pt x="25628601" y="1658966"/>
                    <a:pt x="25548590" y="1649337"/>
                  </a:cubicBezTo>
                  <a:cubicBezTo>
                    <a:pt x="25468579" y="1639708"/>
                    <a:pt x="25386029" y="1614947"/>
                    <a:pt x="25313640" y="1579182"/>
                  </a:cubicBezTo>
                  <a:cubicBezTo>
                    <a:pt x="25241251" y="1542041"/>
                    <a:pt x="25170129" y="1489768"/>
                    <a:pt x="25111710" y="1430618"/>
                  </a:cubicBezTo>
                  <a:cubicBezTo>
                    <a:pt x="25053290" y="1371467"/>
                    <a:pt x="25002490" y="1297185"/>
                    <a:pt x="24964390" y="1220152"/>
                  </a:cubicBezTo>
                  <a:cubicBezTo>
                    <a:pt x="24926290" y="1144494"/>
                    <a:pt x="24899620" y="1056456"/>
                    <a:pt x="24886920" y="969794"/>
                  </a:cubicBezTo>
                  <a:cubicBezTo>
                    <a:pt x="24872951" y="884507"/>
                    <a:pt x="24872951" y="792342"/>
                    <a:pt x="24885651" y="707055"/>
                  </a:cubicBezTo>
                  <a:cubicBezTo>
                    <a:pt x="24899620" y="620393"/>
                    <a:pt x="24926290" y="532355"/>
                    <a:pt x="24964390" y="456697"/>
                  </a:cubicBezTo>
                  <a:cubicBezTo>
                    <a:pt x="25001220" y="379664"/>
                    <a:pt x="25053290" y="305382"/>
                    <a:pt x="25111710" y="246231"/>
                  </a:cubicBezTo>
                  <a:cubicBezTo>
                    <a:pt x="25170129" y="185705"/>
                    <a:pt x="25239979" y="134808"/>
                    <a:pt x="25312370" y="97667"/>
                  </a:cubicBezTo>
                  <a:cubicBezTo>
                    <a:pt x="25386029" y="60526"/>
                    <a:pt x="25468579" y="35766"/>
                    <a:pt x="25547320" y="27512"/>
                  </a:cubicBezTo>
                  <a:cubicBezTo>
                    <a:pt x="25627329" y="17883"/>
                    <a:pt x="25712420" y="22010"/>
                    <a:pt x="25791160" y="41268"/>
                  </a:cubicBezTo>
                  <a:cubicBezTo>
                    <a:pt x="25869901" y="59151"/>
                    <a:pt x="25948640" y="93541"/>
                    <a:pt x="26017219" y="138935"/>
                  </a:cubicBezTo>
                  <a:cubicBezTo>
                    <a:pt x="26087069" y="182954"/>
                    <a:pt x="26151840" y="243480"/>
                    <a:pt x="26203911" y="309509"/>
                  </a:cubicBezTo>
                  <a:cubicBezTo>
                    <a:pt x="26255979" y="375537"/>
                    <a:pt x="26299161" y="455322"/>
                    <a:pt x="26329640" y="535106"/>
                  </a:cubicBezTo>
                  <a:cubicBezTo>
                    <a:pt x="26358851" y="616266"/>
                    <a:pt x="26377901" y="707055"/>
                    <a:pt x="26381711" y="793718"/>
                  </a:cubicBezTo>
                  <a:cubicBezTo>
                    <a:pt x="26386790" y="880380"/>
                    <a:pt x="26376629" y="972545"/>
                    <a:pt x="26355040" y="1056456"/>
                  </a:cubicBezTo>
                  <a:cubicBezTo>
                    <a:pt x="26334719" y="1140367"/>
                    <a:pt x="26297890" y="1224279"/>
                    <a:pt x="26253440" y="1295810"/>
                  </a:cubicBezTo>
                  <a:cubicBezTo>
                    <a:pt x="26208990" y="1367340"/>
                    <a:pt x="26149301" y="1434744"/>
                    <a:pt x="26085801" y="1487017"/>
                  </a:cubicBezTo>
                  <a:cubicBezTo>
                    <a:pt x="26022301" y="1540665"/>
                    <a:pt x="25946101" y="1583308"/>
                    <a:pt x="25869901" y="1610820"/>
                  </a:cubicBezTo>
                  <a:cubicBezTo>
                    <a:pt x="25794970" y="1638332"/>
                    <a:pt x="25732740" y="1645210"/>
                    <a:pt x="25629870" y="1653464"/>
                  </a:cubicBezTo>
                  <a:cubicBezTo>
                    <a:pt x="25448260" y="1669971"/>
                    <a:pt x="25109170" y="1610820"/>
                    <a:pt x="24872951" y="1650713"/>
                  </a:cubicBezTo>
                  <a:cubicBezTo>
                    <a:pt x="24654510" y="1686478"/>
                    <a:pt x="24446229" y="1749755"/>
                    <a:pt x="24259540" y="1859803"/>
                  </a:cubicBezTo>
                  <a:cubicBezTo>
                    <a:pt x="24069040" y="1972602"/>
                    <a:pt x="23874729" y="2137673"/>
                    <a:pt x="23743920" y="2322002"/>
                  </a:cubicBezTo>
                  <a:cubicBezTo>
                    <a:pt x="23615651" y="2502205"/>
                    <a:pt x="23628351" y="2773197"/>
                    <a:pt x="23477220" y="2952024"/>
                  </a:cubicBezTo>
                  <a:cubicBezTo>
                    <a:pt x="23291801" y="3170744"/>
                    <a:pt x="22922229" y="3388088"/>
                    <a:pt x="22642831" y="3469247"/>
                  </a:cubicBezTo>
                  <a:cubicBezTo>
                    <a:pt x="22396451" y="3540778"/>
                    <a:pt x="22138640" y="3412848"/>
                    <a:pt x="21901151" y="3471999"/>
                  </a:cubicBezTo>
                  <a:cubicBezTo>
                    <a:pt x="21657310" y="3532525"/>
                    <a:pt x="21379181" y="3660455"/>
                    <a:pt x="21202651" y="3837907"/>
                  </a:cubicBezTo>
                  <a:cubicBezTo>
                    <a:pt x="21036281" y="4004354"/>
                    <a:pt x="21008340" y="4302857"/>
                    <a:pt x="20855940" y="4481684"/>
                  </a:cubicBezTo>
                  <a:cubicBezTo>
                    <a:pt x="20701001" y="4660512"/>
                    <a:pt x="20502881" y="4832461"/>
                    <a:pt x="20276820" y="4908119"/>
                  </a:cubicBezTo>
                  <a:cubicBezTo>
                    <a:pt x="20017740" y="4993405"/>
                    <a:pt x="19646901" y="4950762"/>
                    <a:pt x="19368770" y="4905368"/>
                  </a:cubicBezTo>
                  <a:cubicBezTo>
                    <a:pt x="19122390" y="4864099"/>
                    <a:pt x="18919190" y="4729291"/>
                    <a:pt x="18686781" y="4674267"/>
                  </a:cubicBezTo>
                  <a:cubicBezTo>
                    <a:pt x="18453101" y="4620619"/>
                    <a:pt x="18224501" y="4594483"/>
                    <a:pt x="17969231" y="4580727"/>
                  </a:cubicBezTo>
                  <a:cubicBezTo>
                    <a:pt x="17677131" y="4565596"/>
                    <a:pt x="17307560" y="4553215"/>
                    <a:pt x="17029431" y="4605488"/>
                  </a:cubicBezTo>
                  <a:cubicBezTo>
                    <a:pt x="16794481" y="4649507"/>
                    <a:pt x="16606520" y="4727916"/>
                    <a:pt x="16399510" y="4828334"/>
                  </a:cubicBezTo>
                  <a:cubicBezTo>
                    <a:pt x="16177260" y="4938382"/>
                    <a:pt x="15985490" y="5158476"/>
                    <a:pt x="15741651" y="5250641"/>
                  </a:cubicBezTo>
                  <a:cubicBezTo>
                    <a:pt x="15480031" y="5349684"/>
                    <a:pt x="15148560" y="5357938"/>
                    <a:pt x="14869160" y="5378572"/>
                  </a:cubicBezTo>
                  <a:cubicBezTo>
                    <a:pt x="14612620" y="5397830"/>
                    <a:pt x="14377670" y="5392327"/>
                    <a:pt x="14128751" y="5377196"/>
                  </a:cubicBezTo>
                  <a:cubicBezTo>
                    <a:pt x="13873481" y="5362064"/>
                    <a:pt x="13606781" y="5362064"/>
                    <a:pt x="13356590" y="5285032"/>
                  </a:cubicBezTo>
                  <a:cubicBezTo>
                    <a:pt x="13096240" y="5203871"/>
                    <a:pt x="12847320" y="4957640"/>
                    <a:pt x="12598401" y="4890236"/>
                  </a:cubicBezTo>
                  <a:cubicBezTo>
                    <a:pt x="12379960" y="4831086"/>
                    <a:pt x="12176760" y="4865475"/>
                    <a:pt x="11951970" y="4861348"/>
                  </a:cubicBezTo>
                  <a:cubicBezTo>
                    <a:pt x="11705590" y="4858597"/>
                    <a:pt x="11424920" y="4847592"/>
                    <a:pt x="11179810" y="4873728"/>
                  </a:cubicBezTo>
                  <a:cubicBezTo>
                    <a:pt x="10952480" y="4897114"/>
                    <a:pt x="10763251" y="4965893"/>
                    <a:pt x="10529570" y="5000283"/>
                  </a:cubicBezTo>
                  <a:cubicBezTo>
                    <a:pt x="10256520" y="5041551"/>
                    <a:pt x="9923780" y="5086946"/>
                    <a:pt x="9639301" y="5089697"/>
                  </a:cubicBezTo>
                  <a:cubicBezTo>
                    <a:pt x="9378951" y="5092448"/>
                    <a:pt x="9122410" y="5084195"/>
                    <a:pt x="8887460" y="5029171"/>
                  </a:cubicBezTo>
                  <a:cubicBezTo>
                    <a:pt x="8669020" y="4978274"/>
                    <a:pt x="8463280" y="4898490"/>
                    <a:pt x="8271510" y="4785691"/>
                  </a:cubicBezTo>
                  <a:cubicBezTo>
                    <a:pt x="8077201" y="4671517"/>
                    <a:pt x="7913370" y="4485811"/>
                    <a:pt x="7731760" y="4345501"/>
                  </a:cubicBezTo>
                  <a:cubicBezTo>
                    <a:pt x="7552690" y="4206566"/>
                    <a:pt x="7391401" y="4020860"/>
                    <a:pt x="7192010" y="3949330"/>
                  </a:cubicBezTo>
                  <a:cubicBezTo>
                    <a:pt x="6990080" y="3877799"/>
                    <a:pt x="6753860" y="3912189"/>
                    <a:pt x="6527801" y="3919066"/>
                  </a:cubicBezTo>
                  <a:cubicBezTo>
                    <a:pt x="6294120" y="3925944"/>
                    <a:pt x="6057900" y="3985095"/>
                    <a:pt x="5811520" y="3994724"/>
                  </a:cubicBezTo>
                  <a:cubicBezTo>
                    <a:pt x="5551170" y="4005729"/>
                    <a:pt x="5275580" y="3991973"/>
                    <a:pt x="5007610" y="3978218"/>
                  </a:cubicBezTo>
                  <a:cubicBezTo>
                    <a:pt x="4739640" y="3964461"/>
                    <a:pt x="4453890" y="3958959"/>
                    <a:pt x="4202430" y="3910813"/>
                  </a:cubicBezTo>
                  <a:cubicBezTo>
                    <a:pt x="3973830" y="3868170"/>
                    <a:pt x="3761740" y="3826902"/>
                    <a:pt x="3557270" y="3718230"/>
                  </a:cubicBezTo>
                  <a:cubicBezTo>
                    <a:pt x="3333750" y="3599929"/>
                    <a:pt x="3126740" y="3381209"/>
                    <a:pt x="2923540" y="3209260"/>
                  </a:cubicBezTo>
                  <a:cubicBezTo>
                    <a:pt x="2727960" y="3042813"/>
                    <a:pt x="2540000" y="2877742"/>
                    <a:pt x="2355850" y="2704417"/>
                  </a:cubicBezTo>
                  <a:cubicBezTo>
                    <a:pt x="2172970" y="2532468"/>
                    <a:pt x="2006600" y="2346763"/>
                    <a:pt x="1819910" y="2173438"/>
                  </a:cubicBezTo>
                  <a:cubicBezTo>
                    <a:pt x="1625600" y="1994611"/>
                    <a:pt x="1409700" y="1702985"/>
                    <a:pt x="1210310" y="1646586"/>
                  </a:cubicBezTo>
                  <a:cubicBezTo>
                    <a:pt x="1059180" y="1602567"/>
                    <a:pt x="875030" y="1711239"/>
                    <a:pt x="763270" y="1723619"/>
                  </a:cubicBezTo>
                  <a:cubicBezTo>
                    <a:pt x="697230" y="1731873"/>
                    <a:pt x="657860" y="1735999"/>
                    <a:pt x="605790" y="1731873"/>
                  </a:cubicBezTo>
                  <a:cubicBezTo>
                    <a:pt x="553720" y="1727746"/>
                    <a:pt x="500380" y="1715366"/>
                    <a:pt x="450850" y="1697483"/>
                  </a:cubicBezTo>
                  <a:cubicBezTo>
                    <a:pt x="401320" y="1680976"/>
                    <a:pt x="353060" y="1656215"/>
                    <a:pt x="308610" y="1625952"/>
                  </a:cubicBezTo>
                  <a:cubicBezTo>
                    <a:pt x="264160" y="1595689"/>
                    <a:pt x="222250" y="1558548"/>
                    <a:pt x="185420" y="1518656"/>
                  </a:cubicBezTo>
                  <a:cubicBezTo>
                    <a:pt x="149860" y="1477388"/>
                    <a:pt x="116840" y="1430618"/>
                    <a:pt x="90170" y="1381096"/>
                  </a:cubicBezTo>
                  <a:cubicBezTo>
                    <a:pt x="64770" y="1332950"/>
                    <a:pt x="43180" y="1279302"/>
                    <a:pt x="27940" y="1224279"/>
                  </a:cubicBezTo>
                  <a:cubicBezTo>
                    <a:pt x="13970" y="1170630"/>
                    <a:pt x="5080" y="1112855"/>
                    <a:pt x="2540" y="1056456"/>
                  </a:cubicBezTo>
                  <a:cubicBezTo>
                    <a:pt x="0" y="1000057"/>
                    <a:pt x="3810" y="940906"/>
                    <a:pt x="13970" y="885883"/>
                  </a:cubicBezTo>
                  <a:cubicBezTo>
                    <a:pt x="24130" y="830859"/>
                    <a:pt x="41910" y="774459"/>
                    <a:pt x="63500" y="723562"/>
                  </a:cubicBezTo>
                  <a:cubicBezTo>
                    <a:pt x="86360" y="672666"/>
                    <a:pt x="114300" y="623144"/>
                    <a:pt x="147320" y="579125"/>
                  </a:cubicBezTo>
                  <a:cubicBezTo>
                    <a:pt x="180340" y="535106"/>
                    <a:pt x="219710" y="493838"/>
                    <a:pt x="260350" y="459448"/>
                  </a:cubicBezTo>
                  <a:cubicBezTo>
                    <a:pt x="302260" y="426434"/>
                    <a:pt x="349250" y="396171"/>
                    <a:pt x="397510" y="374162"/>
                  </a:cubicBezTo>
                  <a:cubicBezTo>
                    <a:pt x="444500" y="352152"/>
                    <a:pt x="548640" y="326016"/>
                    <a:pt x="548640" y="326016"/>
                  </a:cubicBezTo>
                </a:path>
              </a:pathLst>
            </a:custGeom>
            <a:solidFill>
              <a:srgbClr val="ADC7E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-1453515" y="6393980"/>
            <a:ext cx="21195030" cy="6124575"/>
            <a:chOff x="0" y="0"/>
            <a:chExt cx="28260040" cy="8166100"/>
          </a:xfrm>
        </p:grpSpPr>
        <p:sp>
          <p:nvSpPr>
            <p:cNvPr id="5" name="Freeform 5"/>
            <p:cNvSpPr/>
            <p:nvPr/>
          </p:nvSpPr>
          <p:spPr>
            <a:xfrm>
              <a:off x="45720" y="50800"/>
              <a:ext cx="28187651" cy="8070850"/>
            </a:xfrm>
            <a:custGeom>
              <a:avLst/>
              <a:gdLst/>
              <a:ahLst/>
              <a:cxnLst/>
              <a:rect l="l" t="t" r="r" b="b"/>
              <a:pathLst>
                <a:path w="28187651" h="8070850">
                  <a:moveTo>
                    <a:pt x="5080" y="4436110"/>
                  </a:moveTo>
                  <a:cubicBezTo>
                    <a:pt x="19050" y="3028950"/>
                    <a:pt x="8890" y="2795270"/>
                    <a:pt x="41910" y="2522220"/>
                  </a:cubicBezTo>
                  <a:cubicBezTo>
                    <a:pt x="78740" y="2225040"/>
                    <a:pt x="130810" y="1863090"/>
                    <a:pt x="233680" y="1597660"/>
                  </a:cubicBezTo>
                  <a:cubicBezTo>
                    <a:pt x="318770" y="1375410"/>
                    <a:pt x="406400" y="1131570"/>
                    <a:pt x="574040" y="1024890"/>
                  </a:cubicBezTo>
                  <a:cubicBezTo>
                    <a:pt x="739140" y="916940"/>
                    <a:pt x="1198880" y="1007110"/>
                    <a:pt x="1229360" y="951230"/>
                  </a:cubicBezTo>
                  <a:cubicBezTo>
                    <a:pt x="1239520" y="932180"/>
                    <a:pt x="1203960" y="911860"/>
                    <a:pt x="1193800" y="883920"/>
                  </a:cubicBezTo>
                  <a:cubicBezTo>
                    <a:pt x="1178560" y="844550"/>
                    <a:pt x="1163320" y="782320"/>
                    <a:pt x="1156970" y="730250"/>
                  </a:cubicBezTo>
                  <a:cubicBezTo>
                    <a:pt x="1150620" y="679450"/>
                    <a:pt x="1150620" y="624840"/>
                    <a:pt x="1156970" y="572770"/>
                  </a:cubicBezTo>
                  <a:cubicBezTo>
                    <a:pt x="1164590" y="520700"/>
                    <a:pt x="1177290" y="468630"/>
                    <a:pt x="1196340" y="420370"/>
                  </a:cubicBezTo>
                  <a:cubicBezTo>
                    <a:pt x="1214120" y="370840"/>
                    <a:pt x="1239520" y="323850"/>
                    <a:pt x="1270000" y="280670"/>
                  </a:cubicBezTo>
                  <a:cubicBezTo>
                    <a:pt x="1299210" y="237490"/>
                    <a:pt x="1336040" y="196850"/>
                    <a:pt x="1374140" y="162560"/>
                  </a:cubicBezTo>
                  <a:cubicBezTo>
                    <a:pt x="1413510" y="128270"/>
                    <a:pt x="1457960" y="97790"/>
                    <a:pt x="1504950" y="73660"/>
                  </a:cubicBezTo>
                  <a:cubicBezTo>
                    <a:pt x="1550670" y="49530"/>
                    <a:pt x="1601470" y="30480"/>
                    <a:pt x="1652270" y="17780"/>
                  </a:cubicBezTo>
                  <a:cubicBezTo>
                    <a:pt x="1703070" y="6350"/>
                    <a:pt x="1757680" y="0"/>
                    <a:pt x="1809750" y="0"/>
                  </a:cubicBezTo>
                  <a:cubicBezTo>
                    <a:pt x="1861820" y="0"/>
                    <a:pt x="1915160" y="6350"/>
                    <a:pt x="1965960" y="19050"/>
                  </a:cubicBezTo>
                  <a:cubicBezTo>
                    <a:pt x="2016760" y="31750"/>
                    <a:pt x="2113280" y="76200"/>
                    <a:pt x="2113280" y="76200"/>
                  </a:cubicBezTo>
                  <a:cubicBezTo>
                    <a:pt x="2113280" y="76200"/>
                    <a:pt x="2388870" y="205740"/>
                    <a:pt x="2536190" y="297180"/>
                  </a:cubicBezTo>
                  <a:cubicBezTo>
                    <a:pt x="2712720" y="407670"/>
                    <a:pt x="2928620" y="534670"/>
                    <a:pt x="3093720" y="708660"/>
                  </a:cubicBezTo>
                  <a:cubicBezTo>
                    <a:pt x="3277870" y="901700"/>
                    <a:pt x="3422650" y="1195070"/>
                    <a:pt x="3567430" y="1427480"/>
                  </a:cubicBezTo>
                  <a:cubicBezTo>
                    <a:pt x="3699510" y="1639570"/>
                    <a:pt x="3763010" y="1874520"/>
                    <a:pt x="3928110" y="2045970"/>
                  </a:cubicBezTo>
                  <a:cubicBezTo>
                    <a:pt x="4102100" y="2226310"/>
                    <a:pt x="4364990" y="2396490"/>
                    <a:pt x="4598670" y="2467610"/>
                  </a:cubicBezTo>
                  <a:cubicBezTo>
                    <a:pt x="4814570" y="2533650"/>
                    <a:pt x="5040630" y="2504440"/>
                    <a:pt x="5269230" y="2489200"/>
                  </a:cubicBezTo>
                  <a:cubicBezTo>
                    <a:pt x="5515610" y="2472690"/>
                    <a:pt x="5777230" y="2386330"/>
                    <a:pt x="6029960" y="2362200"/>
                  </a:cubicBezTo>
                  <a:cubicBezTo>
                    <a:pt x="6275070" y="2340610"/>
                    <a:pt x="6521450" y="2320290"/>
                    <a:pt x="6764020" y="2349500"/>
                  </a:cubicBezTo>
                  <a:cubicBezTo>
                    <a:pt x="7010400" y="2379980"/>
                    <a:pt x="7269480" y="2435860"/>
                    <a:pt x="7495540" y="2545080"/>
                  </a:cubicBezTo>
                  <a:cubicBezTo>
                    <a:pt x="7727950" y="2655570"/>
                    <a:pt x="7936230" y="2863850"/>
                    <a:pt x="8136890" y="3017520"/>
                  </a:cubicBezTo>
                  <a:cubicBezTo>
                    <a:pt x="8318500" y="3157220"/>
                    <a:pt x="8446770" y="3345180"/>
                    <a:pt x="8649970" y="3426460"/>
                  </a:cubicBezTo>
                  <a:cubicBezTo>
                    <a:pt x="8874760" y="3516630"/>
                    <a:pt x="9185910" y="3530600"/>
                    <a:pt x="9441180" y="3496310"/>
                  </a:cubicBezTo>
                  <a:cubicBezTo>
                    <a:pt x="9693910" y="3463290"/>
                    <a:pt x="9925050" y="3296920"/>
                    <a:pt x="10171430" y="3227070"/>
                  </a:cubicBezTo>
                  <a:cubicBezTo>
                    <a:pt x="10414000" y="3158490"/>
                    <a:pt x="10661650" y="3107690"/>
                    <a:pt x="10909300" y="3079750"/>
                  </a:cubicBezTo>
                  <a:cubicBezTo>
                    <a:pt x="11156950" y="3053080"/>
                    <a:pt x="11416030" y="3051810"/>
                    <a:pt x="11658600" y="3064510"/>
                  </a:cubicBezTo>
                  <a:cubicBezTo>
                    <a:pt x="11887200" y="3075940"/>
                    <a:pt x="12105640" y="3084830"/>
                    <a:pt x="12325350" y="3145790"/>
                  </a:cubicBezTo>
                  <a:cubicBezTo>
                    <a:pt x="12559030" y="3210560"/>
                    <a:pt x="12800330" y="3351530"/>
                    <a:pt x="13018769" y="3454400"/>
                  </a:cubicBezTo>
                  <a:cubicBezTo>
                    <a:pt x="13219430" y="3548380"/>
                    <a:pt x="13384530" y="3704590"/>
                    <a:pt x="13590269" y="3735070"/>
                  </a:cubicBezTo>
                  <a:cubicBezTo>
                    <a:pt x="13808710" y="3766820"/>
                    <a:pt x="14074141" y="3676650"/>
                    <a:pt x="14300200" y="3613150"/>
                  </a:cubicBezTo>
                  <a:cubicBezTo>
                    <a:pt x="14518641" y="3550920"/>
                    <a:pt x="14692630" y="3421380"/>
                    <a:pt x="14925041" y="3359150"/>
                  </a:cubicBezTo>
                  <a:cubicBezTo>
                    <a:pt x="15199360" y="3285490"/>
                    <a:pt x="15562580" y="3255010"/>
                    <a:pt x="15848330" y="3234690"/>
                  </a:cubicBezTo>
                  <a:cubicBezTo>
                    <a:pt x="16094710" y="3216910"/>
                    <a:pt x="16300450" y="3211830"/>
                    <a:pt x="16540480" y="3229610"/>
                  </a:cubicBezTo>
                  <a:cubicBezTo>
                    <a:pt x="16803369" y="3247390"/>
                    <a:pt x="17106900" y="3285490"/>
                    <a:pt x="17363441" y="3354070"/>
                  </a:cubicBezTo>
                  <a:cubicBezTo>
                    <a:pt x="17602200" y="3418840"/>
                    <a:pt x="17806669" y="3545840"/>
                    <a:pt x="18034000" y="3616960"/>
                  </a:cubicBezTo>
                  <a:cubicBezTo>
                    <a:pt x="18257519" y="3688080"/>
                    <a:pt x="18538191" y="3859530"/>
                    <a:pt x="18718530" y="3783330"/>
                  </a:cubicBezTo>
                  <a:cubicBezTo>
                    <a:pt x="18911569" y="3703320"/>
                    <a:pt x="18935700" y="3260090"/>
                    <a:pt x="19132550" y="3091180"/>
                  </a:cubicBezTo>
                  <a:cubicBezTo>
                    <a:pt x="19337019" y="2915920"/>
                    <a:pt x="19669760" y="2821940"/>
                    <a:pt x="19935191" y="2766060"/>
                  </a:cubicBezTo>
                  <a:cubicBezTo>
                    <a:pt x="20177760" y="2716530"/>
                    <a:pt x="20416519" y="2745740"/>
                    <a:pt x="20655280" y="2748280"/>
                  </a:cubicBezTo>
                  <a:cubicBezTo>
                    <a:pt x="20892769" y="2749550"/>
                    <a:pt x="21116291" y="2759710"/>
                    <a:pt x="21362669" y="2777490"/>
                  </a:cubicBezTo>
                  <a:cubicBezTo>
                    <a:pt x="21630641" y="2799080"/>
                    <a:pt x="21943060" y="2844800"/>
                    <a:pt x="22204680" y="2870200"/>
                  </a:cubicBezTo>
                  <a:cubicBezTo>
                    <a:pt x="22430741" y="2891790"/>
                    <a:pt x="22711410" y="3016250"/>
                    <a:pt x="22839680" y="2921000"/>
                  </a:cubicBezTo>
                  <a:cubicBezTo>
                    <a:pt x="22969219" y="2823210"/>
                    <a:pt x="22901910" y="2485390"/>
                    <a:pt x="22971760" y="2279650"/>
                  </a:cubicBezTo>
                  <a:cubicBezTo>
                    <a:pt x="23042880" y="2071370"/>
                    <a:pt x="23134319" y="1865630"/>
                    <a:pt x="23263860" y="1676400"/>
                  </a:cubicBezTo>
                  <a:cubicBezTo>
                    <a:pt x="23403560" y="1471930"/>
                    <a:pt x="23594060" y="1247140"/>
                    <a:pt x="23794719" y="1107440"/>
                  </a:cubicBezTo>
                  <a:cubicBezTo>
                    <a:pt x="23982680" y="976630"/>
                    <a:pt x="24189691" y="891540"/>
                    <a:pt x="24419560" y="845820"/>
                  </a:cubicBezTo>
                  <a:cubicBezTo>
                    <a:pt x="24682450" y="793750"/>
                    <a:pt x="25024080" y="852170"/>
                    <a:pt x="25294591" y="852170"/>
                  </a:cubicBezTo>
                  <a:cubicBezTo>
                    <a:pt x="25528269" y="850900"/>
                    <a:pt x="25727660" y="866140"/>
                    <a:pt x="25949910" y="845820"/>
                  </a:cubicBezTo>
                  <a:cubicBezTo>
                    <a:pt x="26182319" y="824230"/>
                    <a:pt x="26409651" y="718820"/>
                    <a:pt x="26658569" y="722630"/>
                  </a:cubicBezTo>
                  <a:cubicBezTo>
                    <a:pt x="26937969" y="728980"/>
                    <a:pt x="27317701" y="767080"/>
                    <a:pt x="27546301" y="914400"/>
                  </a:cubicBezTo>
                  <a:cubicBezTo>
                    <a:pt x="27754580" y="1049020"/>
                    <a:pt x="27920951" y="1294130"/>
                    <a:pt x="27999691" y="1526540"/>
                  </a:cubicBezTo>
                  <a:cubicBezTo>
                    <a:pt x="28080969" y="1762760"/>
                    <a:pt x="28012391" y="2063750"/>
                    <a:pt x="28013659" y="2324100"/>
                  </a:cubicBezTo>
                  <a:cubicBezTo>
                    <a:pt x="28014930" y="2575560"/>
                    <a:pt x="28000959" y="2819400"/>
                    <a:pt x="28009851" y="3064510"/>
                  </a:cubicBezTo>
                  <a:cubicBezTo>
                    <a:pt x="28018741" y="3305810"/>
                    <a:pt x="28053030" y="3539490"/>
                    <a:pt x="28065730" y="3782060"/>
                  </a:cubicBezTo>
                  <a:cubicBezTo>
                    <a:pt x="28077159" y="4030980"/>
                    <a:pt x="28074619" y="4283710"/>
                    <a:pt x="28080969" y="4541520"/>
                  </a:cubicBezTo>
                  <a:cubicBezTo>
                    <a:pt x="28087319" y="4805680"/>
                    <a:pt x="28087319" y="5092700"/>
                    <a:pt x="28102559" y="5349240"/>
                  </a:cubicBezTo>
                  <a:cubicBezTo>
                    <a:pt x="28115259" y="5585460"/>
                    <a:pt x="28159709" y="5796280"/>
                    <a:pt x="28163519" y="6023610"/>
                  </a:cubicBezTo>
                  <a:cubicBezTo>
                    <a:pt x="28166059" y="6256020"/>
                    <a:pt x="28187651" y="6499860"/>
                    <a:pt x="28120341" y="6731000"/>
                  </a:cubicBezTo>
                  <a:cubicBezTo>
                    <a:pt x="28046680" y="6981190"/>
                    <a:pt x="27898091" y="7292340"/>
                    <a:pt x="27713941" y="7461250"/>
                  </a:cubicBezTo>
                  <a:cubicBezTo>
                    <a:pt x="27548841" y="7613650"/>
                    <a:pt x="27315159" y="7678420"/>
                    <a:pt x="27101801" y="7738110"/>
                  </a:cubicBezTo>
                  <a:cubicBezTo>
                    <a:pt x="26885901" y="7797800"/>
                    <a:pt x="26663651" y="7802880"/>
                    <a:pt x="26426159" y="7818120"/>
                  </a:cubicBezTo>
                  <a:cubicBezTo>
                    <a:pt x="26163269" y="7834630"/>
                    <a:pt x="25858469" y="7824470"/>
                    <a:pt x="25595580" y="7824470"/>
                  </a:cubicBezTo>
                  <a:cubicBezTo>
                    <a:pt x="25358091" y="7825740"/>
                    <a:pt x="25149810" y="7821930"/>
                    <a:pt x="24918669" y="7820660"/>
                  </a:cubicBezTo>
                  <a:cubicBezTo>
                    <a:pt x="24674830" y="7819390"/>
                    <a:pt x="24424641" y="7819390"/>
                    <a:pt x="24168100" y="7814310"/>
                  </a:cubicBezTo>
                  <a:cubicBezTo>
                    <a:pt x="23897591" y="7809230"/>
                    <a:pt x="23600410" y="7790180"/>
                    <a:pt x="23338791" y="7787640"/>
                  </a:cubicBezTo>
                  <a:cubicBezTo>
                    <a:pt x="23102569" y="7786370"/>
                    <a:pt x="22895560" y="7797800"/>
                    <a:pt x="22664419" y="7799070"/>
                  </a:cubicBezTo>
                  <a:cubicBezTo>
                    <a:pt x="22418041" y="7800340"/>
                    <a:pt x="22150069" y="7792720"/>
                    <a:pt x="21904960" y="7796530"/>
                  </a:cubicBezTo>
                  <a:cubicBezTo>
                    <a:pt x="21675091" y="7799070"/>
                    <a:pt x="21493480" y="7807960"/>
                    <a:pt x="21235669" y="7815580"/>
                  </a:cubicBezTo>
                  <a:cubicBezTo>
                    <a:pt x="20886419" y="7828280"/>
                    <a:pt x="20411441" y="7847330"/>
                    <a:pt x="20001230" y="7862570"/>
                  </a:cubicBezTo>
                  <a:cubicBezTo>
                    <a:pt x="19592291" y="7876540"/>
                    <a:pt x="19187160" y="7884160"/>
                    <a:pt x="18778219" y="7901940"/>
                  </a:cubicBezTo>
                  <a:cubicBezTo>
                    <a:pt x="18364200" y="7918450"/>
                    <a:pt x="17881600" y="7950200"/>
                    <a:pt x="17532350" y="7962900"/>
                  </a:cubicBezTo>
                  <a:cubicBezTo>
                    <a:pt x="17278350" y="7971790"/>
                    <a:pt x="17094200" y="7970520"/>
                    <a:pt x="16871950" y="7976870"/>
                  </a:cubicBezTo>
                  <a:cubicBezTo>
                    <a:pt x="16647160" y="7984490"/>
                    <a:pt x="16436341" y="7999730"/>
                    <a:pt x="16193769" y="8003540"/>
                  </a:cubicBezTo>
                  <a:cubicBezTo>
                    <a:pt x="15911830" y="8009890"/>
                    <a:pt x="15572741" y="8003540"/>
                    <a:pt x="15284450" y="8003540"/>
                  </a:cubicBezTo>
                  <a:cubicBezTo>
                    <a:pt x="15020291" y="8004810"/>
                    <a:pt x="14775180" y="8004810"/>
                    <a:pt x="14528800" y="8006080"/>
                  </a:cubicBezTo>
                  <a:cubicBezTo>
                    <a:pt x="14293850" y="8006080"/>
                    <a:pt x="14094460" y="8006080"/>
                    <a:pt x="13835380" y="8007350"/>
                  </a:cubicBezTo>
                  <a:cubicBezTo>
                    <a:pt x="13505180" y="8008620"/>
                    <a:pt x="13077191" y="8012430"/>
                    <a:pt x="12708890" y="8014970"/>
                  </a:cubicBezTo>
                  <a:cubicBezTo>
                    <a:pt x="12354560" y="8017510"/>
                    <a:pt x="12024360" y="8020050"/>
                    <a:pt x="11667490" y="8021320"/>
                  </a:cubicBezTo>
                  <a:cubicBezTo>
                    <a:pt x="11287760" y="8022590"/>
                    <a:pt x="10859770" y="8021320"/>
                    <a:pt x="10492740" y="8022590"/>
                  </a:cubicBezTo>
                  <a:cubicBezTo>
                    <a:pt x="10167620" y="8023860"/>
                    <a:pt x="9866630" y="8027670"/>
                    <a:pt x="9574530" y="8030210"/>
                  </a:cubicBezTo>
                  <a:cubicBezTo>
                    <a:pt x="9306560" y="8032750"/>
                    <a:pt x="9061450" y="8035290"/>
                    <a:pt x="8807450" y="8037830"/>
                  </a:cubicBezTo>
                  <a:cubicBezTo>
                    <a:pt x="8554720" y="8040370"/>
                    <a:pt x="8307070" y="8042910"/>
                    <a:pt x="8054340" y="8045450"/>
                  </a:cubicBezTo>
                  <a:cubicBezTo>
                    <a:pt x="7795260" y="8046720"/>
                    <a:pt x="7529830" y="8049260"/>
                    <a:pt x="7270750" y="8050530"/>
                  </a:cubicBezTo>
                  <a:cubicBezTo>
                    <a:pt x="7016750" y="8051800"/>
                    <a:pt x="6760210" y="8053070"/>
                    <a:pt x="6515100" y="8055610"/>
                  </a:cubicBezTo>
                  <a:cubicBezTo>
                    <a:pt x="6281420" y="8056880"/>
                    <a:pt x="6061710" y="8070850"/>
                    <a:pt x="5834380" y="8064500"/>
                  </a:cubicBezTo>
                  <a:cubicBezTo>
                    <a:pt x="5604510" y="8056880"/>
                    <a:pt x="5382260" y="8040370"/>
                    <a:pt x="5143500" y="8011160"/>
                  </a:cubicBezTo>
                  <a:cubicBezTo>
                    <a:pt x="4883150" y="7980680"/>
                    <a:pt x="4585970" y="7928610"/>
                    <a:pt x="4329430" y="7881620"/>
                  </a:cubicBezTo>
                  <a:cubicBezTo>
                    <a:pt x="4099560" y="7838440"/>
                    <a:pt x="3895090" y="7793990"/>
                    <a:pt x="3675380" y="7745730"/>
                  </a:cubicBezTo>
                  <a:cubicBezTo>
                    <a:pt x="3453130" y="7696200"/>
                    <a:pt x="3234690" y="7633970"/>
                    <a:pt x="3007360" y="7589520"/>
                  </a:cubicBezTo>
                  <a:cubicBezTo>
                    <a:pt x="2772410" y="7545070"/>
                    <a:pt x="2519680" y="7514590"/>
                    <a:pt x="2287270" y="7479030"/>
                  </a:cubicBezTo>
                  <a:cubicBezTo>
                    <a:pt x="2068830" y="7447280"/>
                    <a:pt x="1865630" y="7426960"/>
                    <a:pt x="1651000" y="7386320"/>
                  </a:cubicBezTo>
                  <a:cubicBezTo>
                    <a:pt x="1430020" y="7343140"/>
                    <a:pt x="1189990" y="7334250"/>
                    <a:pt x="982980" y="7226300"/>
                  </a:cubicBezTo>
                  <a:cubicBezTo>
                    <a:pt x="750570" y="7105650"/>
                    <a:pt x="483870" y="6883400"/>
                    <a:pt x="341630" y="6657340"/>
                  </a:cubicBezTo>
                  <a:cubicBezTo>
                    <a:pt x="207010" y="6445250"/>
                    <a:pt x="184150" y="6167120"/>
                    <a:pt x="130810" y="5924550"/>
                  </a:cubicBezTo>
                  <a:cubicBezTo>
                    <a:pt x="78740" y="5689600"/>
                    <a:pt x="43180" y="5463540"/>
                    <a:pt x="21590" y="5222240"/>
                  </a:cubicBezTo>
                  <a:cubicBezTo>
                    <a:pt x="0" y="4968240"/>
                    <a:pt x="5080" y="4436110"/>
                    <a:pt x="5080" y="4436110"/>
                  </a:cubicBezTo>
                </a:path>
              </a:pathLst>
            </a:custGeom>
            <a:solidFill>
              <a:srgbClr val="C8DEF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-1019175" y="8392478"/>
            <a:ext cx="20126325" cy="3159442"/>
            <a:chOff x="0" y="0"/>
            <a:chExt cx="26835100" cy="4212590"/>
          </a:xfrm>
        </p:grpSpPr>
        <p:sp>
          <p:nvSpPr>
            <p:cNvPr id="7" name="Freeform 7"/>
            <p:cNvSpPr/>
            <p:nvPr/>
          </p:nvSpPr>
          <p:spPr>
            <a:xfrm>
              <a:off x="50800" y="33020"/>
              <a:ext cx="26791921" cy="4131310"/>
            </a:xfrm>
            <a:custGeom>
              <a:avLst/>
              <a:gdLst/>
              <a:ahLst/>
              <a:cxnLst/>
              <a:rect l="l" t="t" r="r" b="b"/>
              <a:pathLst>
                <a:path w="26791921" h="4131310">
                  <a:moveTo>
                    <a:pt x="0" y="2501900"/>
                  </a:moveTo>
                  <a:cubicBezTo>
                    <a:pt x="13970" y="2393950"/>
                    <a:pt x="10160" y="2362200"/>
                    <a:pt x="15240" y="2339340"/>
                  </a:cubicBezTo>
                  <a:cubicBezTo>
                    <a:pt x="19050" y="2324100"/>
                    <a:pt x="26670" y="2313940"/>
                    <a:pt x="30480" y="2301240"/>
                  </a:cubicBezTo>
                  <a:cubicBezTo>
                    <a:pt x="33020" y="2288540"/>
                    <a:pt x="31750" y="2275840"/>
                    <a:pt x="35560" y="2260600"/>
                  </a:cubicBezTo>
                  <a:cubicBezTo>
                    <a:pt x="43180" y="2239010"/>
                    <a:pt x="62230" y="2212340"/>
                    <a:pt x="73660" y="2188210"/>
                  </a:cubicBezTo>
                  <a:cubicBezTo>
                    <a:pt x="85090" y="2162810"/>
                    <a:pt x="91440" y="2128520"/>
                    <a:pt x="102870" y="2112010"/>
                  </a:cubicBezTo>
                  <a:cubicBezTo>
                    <a:pt x="109220" y="2101850"/>
                    <a:pt x="116840" y="2099310"/>
                    <a:pt x="124460" y="2090420"/>
                  </a:cubicBezTo>
                  <a:cubicBezTo>
                    <a:pt x="132080" y="2077720"/>
                    <a:pt x="133350" y="2062480"/>
                    <a:pt x="147320" y="2043430"/>
                  </a:cubicBezTo>
                  <a:cubicBezTo>
                    <a:pt x="177800" y="2002790"/>
                    <a:pt x="292100" y="1894840"/>
                    <a:pt x="323850" y="1873250"/>
                  </a:cubicBezTo>
                  <a:cubicBezTo>
                    <a:pt x="332740" y="1866900"/>
                    <a:pt x="334010" y="1870710"/>
                    <a:pt x="344170" y="1863090"/>
                  </a:cubicBezTo>
                  <a:cubicBezTo>
                    <a:pt x="383540" y="1835150"/>
                    <a:pt x="486410" y="1694180"/>
                    <a:pt x="593090" y="1606550"/>
                  </a:cubicBezTo>
                  <a:cubicBezTo>
                    <a:pt x="742950" y="1484630"/>
                    <a:pt x="1032510" y="1280160"/>
                    <a:pt x="1186180" y="1225550"/>
                  </a:cubicBezTo>
                  <a:cubicBezTo>
                    <a:pt x="1271270" y="1196340"/>
                    <a:pt x="1370330" y="1236980"/>
                    <a:pt x="1402080" y="1202690"/>
                  </a:cubicBezTo>
                  <a:cubicBezTo>
                    <a:pt x="1424940" y="1177290"/>
                    <a:pt x="1397000" y="1121410"/>
                    <a:pt x="1402080" y="1076960"/>
                  </a:cubicBezTo>
                  <a:cubicBezTo>
                    <a:pt x="1407160" y="1028700"/>
                    <a:pt x="1421130" y="974090"/>
                    <a:pt x="1438910" y="924560"/>
                  </a:cubicBezTo>
                  <a:cubicBezTo>
                    <a:pt x="1457960" y="876300"/>
                    <a:pt x="1483360" y="828040"/>
                    <a:pt x="1512570" y="786130"/>
                  </a:cubicBezTo>
                  <a:cubicBezTo>
                    <a:pt x="1541780" y="742950"/>
                    <a:pt x="1577340" y="702310"/>
                    <a:pt x="1616710" y="668020"/>
                  </a:cubicBezTo>
                  <a:cubicBezTo>
                    <a:pt x="1656080" y="633730"/>
                    <a:pt x="1700530" y="603250"/>
                    <a:pt x="1746250" y="579120"/>
                  </a:cubicBezTo>
                  <a:cubicBezTo>
                    <a:pt x="1791970" y="554990"/>
                    <a:pt x="1842770" y="535940"/>
                    <a:pt x="1892300" y="523240"/>
                  </a:cubicBezTo>
                  <a:cubicBezTo>
                    <a:pt x="1943100" y="510540"/>
                    <a:pt x="2048510" y="504190"/>
                    <a:pt x="2048510" y="504190"/>
                  </a:cubicBezTo>
                  <a:cubicBezTo>
                    <a:pt x="2048510" y="504190"/>
                    <a:pt x="2315210" y="492760"/>
                    <a:pt x="2470150" y="500380"/>
                  </a:cubicBezTo>
                  <a:cubicBezTo>
                    <a:pt x="2664460" y="511810"/>
                    <a:pt x="2913380" y="514350"/>
                    <a:pt x="3121660" y="576580"/>
                  </a:cubicBezTo>
                  <a:cubicBezTo>
                    <a:pt x="3335020" y="641350"/>
                    <a:pt x="3545840" y="763270"/>
                    <a:pt x="3733800" y="885190"/>
                  </a:cubicBezTo>
                  <a:cubicBezTo>
                    <a:pt x="3917950" y="1005840"/>
                    <a:pt x="4044950" y="1207770"/>
                    <a:pt x="4237990" y="1300480"/>
                  </a:cubicBezTo>
                  <a:cubicBezTo>
                    <a:pt x="4434840" y="1397000"/>
                    <a:pt x="4686300" y="1470660"/>
                    <a:pt x="4906010" y="1445260"/>
                  </a:cubicBezTo>
                  <a:cubicBezTo>
                    <a:pt x="5134610" y="1418590"/>
                    <a:pt x="5334000" y="1176020"/>
                    <a:pt x="5580380" y="1121410"/>
                  </a:cubicBezTo>
                  <a:cubicBezTo>
                    <a:pt x="5847080" y="1064260"/>
                    <a:pt x="6196330" y="1074420"/>
                    <a:pt x="6456680" y="1136650"/>
                  </a:cubicBezTo>
                  <a:cubicBezTo>
                    <a:pt x="6689090" y="1192530"/>
                    <a:pt x="6855460" y="1380490"/>
                    <a:pt x="7080250" y="1441450"/>
                  </a:cubicBezTo>
                  <a:cubicBezTo>
                    <a:pt x="7316470" y="1506220"/>
                    <a:pt x="7592060" y="1511300"/>
                    <a:pt x="7844790" y="1502410"/>
                  </a:cubicBezTo>
                  <a:cubicBezTo>
                    <a:pt x="8096250" y="1492250"/>
                    <a:pt x="8346440" y="1414780"/>
                    <a:pt x="8590280" y="1384300"/>
                  </a:cubicBezTo>
                  <a:cubicBezTo>
                    <a:pt x="8822690" y="1355090"/>
                    <a:pt x="9041130" y="1300480"/>
                    <a:pt x="9276080" y="1323340"/>
                  </a:cubicBezTo>
                  <a:cubicBezTo>
                    <a:pt x="9532620" y="1348740"/>
                    <a:pt x="9817100" y="1479550"/>
                    <a:pt x="10068560" y="1553210"/>
                  </a:cubicBezTo>
                  <a:cubicBezTo>
                    <a:pt x="10297160" y="1620520"/>
                    <a:pt x="10496550" y="1734820"/>
                    <a:pt x="10723880" y="1743710"/>
                  </a:cubicBezTo>
                  <a:cubicBezTo>
                    <a:pt x="10966450" y="1753870"/>
                    <a:pt x="11231880" y="1615440"/>
                    <a:pt x="11482070" y="1587500"/>
                  </a:cubicBezTo>
                  <a:cubicBezTo>
                    <a:pt x="11719560" y="1559560"/>
                    <a:pt x="11957050" y="1557020"/>
                    <a:pt x="12186920" y="1572260"/>
                  </a:cubicBezTo>
                  <a:cubicBezTo>
                    <a:pt x="12407900" y="1586230"/>
                    <a:pt x="12622530" y="1610360"/>
                    <a:pt x="12835890" y="1670050"/>
                  </a:cubicBezTo>
                  <a:cubicBezTo>
                    <a:pt x="13058139" y="1733550"/>
                    <a:pt x="13271500" y="1930400"/>
                    <a:pt x="13495020" y="1945640"/>
                  </a:cubicBezTo>
                  <a:cubicBezTo>
                    <a:pt x="13714730" y="1960880"/>
                    <a:pt x="13935711" y="1830070"/>
                    <a:pt x="14163039" y="1770380"/>
                  </a:cubicBezTo>
                  <a:cubicBezTo>
                    <a:pt x="14397989" y="1708150"/>
                    <a:pt x="14636750" y="1626870"/>
                    <a:pt x="14879320" y="1579880"/>
                  </a:cubicBezTo>
                  <a:cubicBezTo>
                    <a:pt x="15123161" y="1534160"/>
                    <a:pt x="15364461" y="1503680"/>
                    <a:pt x="15622270" y="1492250"/>
                  </a:cubicBezTo>
                  <a:cubicBezTo>
                    <a:pt x="15900400" y="1479550"/>
                    <a:pt x="16224250" y="1471930"/>
                    <a:pt x="16489680" y="1516380"/>
                  </a:cubicBezTo>
                  <a:cubicBezTo>
                    <a:pt x="16724630" y="1557020"/>
                    <a:pt x="16902430" y="1701800"/>
                    <a:pt x="17139920" y="1724660"/>
                  </a:cubicBezTo>
                  <a:cubicBezTo>
                    <a:pt x="17412970" y="1752600"/>
                    <a:pt x="17755870" y="1663700"/>
                    <a:pt x="18040350" y="1625600"/>
                  </a:cubicBezTo>
                  <a:cubicBezTo>
                    <a:pt x="18299430" y="1590040"/>
                    <a:pt x="18539461" y="1521460"/>
                    <a:pt x="18782030" y="1504950"/>
                  </a:cubicBezTo>
                  <a:cubicBezTo>
                    <a:pt x="19011900" y="1489710"/>
                    <a:pt x="19222720" y="1484630"/>
                    <a:pt x="19461480" y="1521460"/>
                  </a:cubicBezTo>
                  <a:cubicBezTo>
                    <a:pt x="19735800" y="1563370"/>
                    <a:pt x="20053300" y="1717040"/>
                    <a:pt x="20332700" y="1776730"/>
                  </a:cubicBezTo>
                  <a:cubicBezTo>
                    <a:pt x="20582889" y="1830070"/>
                    <a:pt x="20825461" y="1907540"/>
                    <a:pt x="21057870" y="1871980"/>
                  </a:cubicBezTo>
                  <a:cubicBezTo>
                    <a:pt x="21292820" y="1837690"/>
                    <a:pt x="21506180" y="1668780"/>
                    <a:pt x="21733511" y="1562100"/>
                  </a:cubicBezTo>
                  <a:cubicBezTo>
                    <a:pt x="21967189" y="1452880"/>
                    <a:pt x="22198330" y="1289050"/>
                    <a:pt x="22442170" y="1226820"/>
                  </a:cubicBezTo>
                  <a:cubicBezTo>
                    <a:pt x="22678389" y="1165860"/>
                    <a:pt x="22928580" y="1192530"/>
                    <a:pt x="23176230" y="1186180"/>
                  </a:cubicBezTo>
                  <a:cubicBezTo>
                    <a:pt x="23427689" y="1178560"/>
                    <a:pt x="23759161" y="1294130"/>
                    <a:pt x="23938230" y="1183640"/>
                  </a:cubicBezTo>
                  <a:cubicBezTo>
                    <a:pt x="24104600" y="1079500"/>
                    <a:pt x="24100789" y="753110"/>
                    <a:pt x="24239220" y="584200"/>
                  </a:cubicBezTo>
                  <a:cubicBezTo>
                    <a:pt x="24377650" y="415290"/>
                    <a:pt x="24566880" y="262890"/>
                    <a:pt x="24770080" y="168910"/>
                  </a:cubicBezTo>
                  <a:cubicBezTo>
                    <a:pt x="24982170" y="69850"/>
                    <a:pt x="25252680" y="25400"/>
                    <a:pt x="25488900" y="17780"/>
                  </a:cubicBezTo>
                  <a:cubicBezTo>
                    <a:pt x="25714961" y="8890"/>
                    <a:pt x="25962611" y="0"/>
                    <a:pt x="26159461" y="110490"/>
                  </a:cubicBezTo>
                  <a:cubicBezTo>
                    <a:pt x="26385521" y="236220"/>
                    <a:pt x="26664921" y="553720"/>
                    <a:pt x="26732229" y="800100"/>
                  </a:cubicBezTo>
                  <a:cubicBezTo>
                    <a:pt x="26791921" y="1016000"/>
                    <a:pt x="26664921" y="1247140"/>
                    <a:pt x="26620471" y="1487170"/>
                  </a:cubicBezTo>
                  <a:cubicBezTo>
                    <a:pt x="26572211" y="1755140"/>
                    <a:pt x="26582371" y="2119630"/>
                    <a:pt x="26446479" y="2334260"/>
                  </a:cubicBezTo>
                  <a:cubicBezTo>
                    <a:pt x="26323289" y="2526030"/>
                    <a:pt x="26089611" y="2645410"/>
                    <a:pt x="25887680" y="2748280"/>
                  </a:cubicBezTo>
                  <a:cubicBezTo>
                    <a:pt x="25688289" y="2848610"/>
                    <a:pt x="25464770" y="2885440"/>
                    <a:pt x="25242520" y="2947670"/>
                  </a:cubicBezTo>
                  <a:cubicBezTo>
                    <a:pt x="25008839" y="3012440"/>
                    <a:pt x="24748489" y="3056890"/>
                    <a:pt x="24516080" y="3125470"/>
                  </a:cubicBezTo>
                  <a:cubicBezTo>
                    <a:pt x="24295100" y="3188970"/>
                    <a:pt x="24098250" y="3277870"/>
                    <a:pt x="23879811" y="3338830"/>
                  </a:cubicBezTo>
                  <a:cubicBezTo>
                    <a:pt x="23653750" y="3402330"/>
                    <a:pt x="23409911" y="3454400"/>
                    <a:pt x="23180039" y="3497580"/>
                  </a:cubicBezTo>
                  <a:cubicBezTo>
                    <a:pt x="22959061" y="3539490"/>
                    <a:pt x="22752050" y="3568700"/>
                    <a:pt x="22527261" y="3596640"/>
                  </a:cubicBezTo>
                  <a:cubicBezTo>
                    <a:pt x="22287230" y="3625850"/>
                    <a:pt x="22033230" y="3651250"/>
                    <a:pt x="21781770" y="3671570"/>
                  </a:cubicBezTo>
                  <a:cubicBezTo>
                    <a:pt x="21526500" y="3690620"/>
                    <a:pt x="21253450" y="3705860"/>
                    <a:pt x="21007070" y="3712210"/>
                  </a:cubicBezTo>
                  <a:cubicBezTo>
                    <a:pt x="20783550" y="3718560"/>
                    <a:pt x="20585430" y="3712210"/>
                    <a:pt x="20364450" y="3710940"/>
                  </a:cubicBezTo>
                  <a:cubicBezTo>
                    <a:pt x="20133311" y="3709670"/>
                    <a:pt x="19888200" y="3702050"/>
                    <a:pt x="19649439" y="3705860"/>
                  </a:cubicBezTo>
                  <a:cubicBezTo>
                    <a:pt x="19409411" y="3709670"/>
                    <a:pt x="19175730" y="3726180"/>
                    <a:pt x="18930620" y="3735070"/>
                  </a:cubicBezTo>
                  <a:cubicBezTo>
                    <a:pt x="18671539" y="3745230"/>
                    <a:pt x="18385789" y="3749040"/>
                    <a:pt x="18133061" y="3761740"/>
                  </a:cubicBezTo>
                  <a:cubicBezTo>
                    <a:pt x="17904461" y="3771900"/>
                    <a:pt x="17710150" y="3782060"/>
                    <a:pt x="17479011" y="3802380"/>
                  </a:cubicBezTo>
                  <a:cubicBezTo>
                    <a:pt x="17217389" y="3827780"/>
                    <a:pt x="16903700" y="3886200"/>
                    <a:pt x="16642080" y="3905250"/>
                  </a:cubicBezTo>
                  <a:cubicBezTo>
                    <a:pt x="16414750" y="3920490"/>
                    <a:pt x="16222980" y="3910330"/>
                    <a:pt x="16000730" y="3916680"/>
                  </a:cubicBezTo>
                  <a:cubicBezTo>
                    <a:pt x="15758161" y="3925570"/>
                    <a:pt x="15502889" y="3940810"/>
                    <a:pt x="15243811" y="3953510"/>
                  </a:cubicBezTo>
                  <a:cubicBezTo>
                    <a:pt x="14972030" y="3967480"/>
                    <a:pt x="14674850" y="3985260"/>
                    <a:pt x="14408150" y="3997960"/>
                  </a:cubicBezTo>
                  <a:cubicBezTo>
                    <a:pt x="14160500" y="4009390"/>
                    <a:pt x="13925550" y="4011930"/>
                    <a:pt x="13694411" y="4025900"/>
                  </a:cubicBezTo>
                  <a:cubicBezTo>
                    <a:pt x="13473430" y="4038600"/>
                    <a:pt x="13288011" y="4062730"/>
                    <a:pt x="13049250" y="4076700"/>
                  </a:cubicBezTo>
                  <a:cubicBezTo>
                    <a:pt x="12750800" y="4095750"/>
                    <a:pt x="12359640" y="4110990"/>
                    <a:pt x="12040870" y="4118610"/>
                  </a:cubicBezTo>
                  <a:cubicBezTo>
                    <a:pt x="11753850" y="4126230"/>
                    <a:pt x="11496040" y="4124960"/>
                    <a:pt x="11220450" y="4127500"/>
                  </a:cubicBezTo>
                  <a:cubicBezTo>
                    <a:pt x="10942320" y="4128770"/>
                    <a:pt x="10656570" y="4126230"/>
                    <a:pt x="10382250" y="4126230"/>
                  </a:cubicBezTo>
                  <a:cubicBezTo>
                    <a:pt x="10115550" y="4126230"/>
                    <a:pt x="9847580" y="4126230"/>
                    <a:pt x="9594850" y="4126230"/>
                  </a:cubicBezTo>
                  <a:cubicBezTo>
                    <a:pt x="9362440" y="4127500"/>
                    <a:pt x="9168130" y="4131310"/>
                    <a:pt x="8923020" y="4127500"/>
                  </a:cubicBezTo>
                  <a:cubicBezTo>
                    <a:pt x="8625840" y="4123690"/>
                    <a:pt x="8242300" y="4123690"/>
                    <a:pt x="7937500" y="4102100"/>
                  </a:cubicBezTo>
                  <a:cubicBezTo>
                    <a:pt x="7672070" y="4081780"/>
                    <a:pt x="7444740" y="4050030"/>
                    <a:pt x="7194550" y="4013200"/>
                  </a:cubicBezTo>
                  <a:cubicBezTo>
                    <a:pt x="6935470" y="3975100"/>
                    <a:pt x="6681470" y="3933190"/>
                    <a:pt x="6408420" y="3877310"/>
                  </a:cubicBezTo>
                  <a:cubicBezTo>
                    <a:pt x="6103620" y="3815080"/>
                    <a:pt x="5748020" y="3707130"/>
                    <a:pt x="5453380" y="3652520"/>
                  </a:cubicBezTo>
                  <a:cubicBezTo>
                    <a:pt x="5200650" y="3604260"/>
                    <a:pt x="4975860" y="3589020"/>
                    <a:pt x="4747260" y="3553460"/>
                  </a:cubicBezTo>
                  <a:cubicBezTo>
                    <a:pt x="4528820" y="3519170"/>
                    <a:pt x="4320540" y="3486150"/>
                    <a:pt x="4109720" y="3441700"/>
                  </a:cubicBezTo>
                  <a:cubicBezTo>
                    <a:pt x="3900170" y="3398520"/>
                    <a:pt x="3690620" y="3351530"/>
                    <a:pt x="3486150" y="3290570"/>
                  </a:cubicBezTo>
                  <a:cubicBezTo>
                    <a:pt x="3282950" y="3228340"/>
                    <a:pt x="3077210" y="3163570"/>
                    <a:pt x="2885440" y="3070860"/>
                  </a:cubicBezTo>
                  <a:cubicBezTo>
                    <a:pt x="2691130" y="2975610"/>
                    <a:pt x="2528570" y="2797810"/>
                    <a:pt x="2326640" y="2725420"/>
                  </a:cubicBezTo>
                  <a:cubicBezTo>
                    <a:pt x="2125980" y="2654300"/>
                    <a:pt x="1849120" y="2585720"/>
                    <a:pt x="1680210" y="2639060"/>
                  </a:cubicBezTo>
                  <a:cubicBezTo>
                    <a:pt x="1539240" y="2683510"/>
                    <a:pt x="1409700" y="2874010"/>
                    <a:pt x="1352550" y="2940050"/>
                  </a:cubicBezTo>
                  <a:cubicBezTo>
                    <a:pt x="1328420" y="2967990"/>
                    <a:pt x="1324610" y="2989580"/>
                    <a:pt x="1309370" y="3006090"/>
                  </a:cubicBezTo>
                  <a:cubicBezTo>
                    <a:pt x="1299210" y="3017520"/>
                    <a:pt x="1286510" y="3021330"/>
                    <a:pt x="1277620" y="3031490"/>
                  </a:cubicBezTo>
                  <a:cubicBezTo>
                    <a:pt x="1267460" y="3040380"/>
                    <a:pt x="1262380" y="3051810"/>
                    <a:pt x="1250950" y="3063240"/>
                  </a:cubicBezTo>
                  <a:cubicBezTo>
                    <a:pt x="1234440" y="3077210"/>
                    <a:pt x="1203960" y="3089910"/>
                    <a:pt x="1181100" y="3105150"/>
                  </a:cubicBezTo>
                  <a:cubicBezTo>
                    <a:pt x="1158240" y="3121660"/>
                    <a:pt x="1136650" y="3145790"/>
                    <a:pt x="1116330" y="3155950"/>
                  </a:cubicBezTo>
                  <a:cubicBezTo>
                    <a:pt x="1102360" y="3163570"/>
                    <a:pt x="1089660" y="3163570"/>
                    <a:pt x="1078230" y="3169920"/>
                  </a:cubicBezTo>
                  <a:cubicBezTo>
                    <a:pt x="1065530" y="3175000"/>
                    <a:pt x="1057910" y="3185160"/>
                    <a:pt x="1042670" y="3191510"/>
                  </a:cubicBezTo>
                  <a:cubicBezTo>
                    <a:pt x="1022350" y="3200400"/>
                    <a:pt x="989330" y="3201670"/>
                    <a:pt x="962660" y="3209290"/>
                  </a:cubicBezTo>
                  <a:cubicBezTo>
                    <a:pt x="937260" y="3216910"/>
                    <a:pt x="908050" y="3233420"/>
                    <a:pt x="886460" y="3237230"/>
                  </a:cubicBezTo>
                  <a:cubicBezTo>
                    <a:pt x="869950" y="3239770"/>
                    <a:pt x="858520" y="3235960"/>
                    <a:pt x="844550" y="3237230"/>
                  </a:cubicBezTo>
                  <a:cubicBezTo>
                    <a:pt x="831850" y="3238500"/>
                    <a:pt x="820420" y="3246120"/>
                    <a:pt x="805180" y="3246120"/>
                  </a:cubicBezTo>
                  <a:cubicBezTo>
                    <a:pt x="782320" y="3248660"/>
                    <a:pt x="750570" y="3239770"/>
                    <a:pt x="723900" y="3238500"/>
                  </a:cubicBezTo>
                  <a:cubicBezTo>
                    <a:pt x="695960" y="3237230"/>
                    <a:pt x="664210" y="3243580"/>
                    <a:pt x="641350" y="3239770"/>
                  </a:cubicBezTo>
                  <a:cubicBezTo>
                    <a:pt x="626110" y="3237230"/>
                    <a:pt x="615950" y="3229610"/>
                    <a:pt x="601980" y="3227070"/>
                  </a:cubicBezTo>
                  <a:cubicBezTo>
                    <a:pt x="589280" y="3224530"/>
                    <a:pt x="576580" y="3227070"/>
                    <a:pt x="561340" y="3223260"/>
                  </a:cubicBezTo>
                  <a:cubicBezTo>
                    <a:pt x="539750" y="3218180"/>
                    <a:pt x="513080" y="3199130"/>
                    <a:pt x="486410" y="3190240"/>
                  </a:cubicBezTo>
                  <a:cubicBezTo>
                    <a:pt x="461010" y="3180080"/>
                    <a:pt x="429260" y="3175000"/>
                    <a:pt x="408940" y="3164840"/>
                  </a:cubicBezTo>
                  <a:cubicBezTo>
                    <a:pt x="394970" y="3157220"/>
                    <a:pt x="387350" y="3147060"/>
                    <a:pt x="375920" y="3140710"/>
                  </a:cubicBezTo>
                  <a:cubicBezTo>
                    <a:pt x="364490" y="3133090"/>
                    <a:pt x="351790" y="3131820"/>
                    <a:pt x="339090" y="3122930"/>
                  </a:cubicBezTo>
                  <a:cubicBezTo>
                    <a:pt x="320040" y="3111500"/>
                    <a:pt x="299720" y="3084830"/>
                    <a:pt x="278130" y="3068320"/>
                  </a:cubicBezTo>
                  <a:cubicBezTo>
                    <a:pt x="257810" y="3050540"/>
                    <a:pt x="228600" y="3035300"/>
                    <a:pt x="213360" y="3018790"/>
                  </a:cubicBezTo>
                  <a:cubicBezTo>
                    <a:pt x="201930" y="3007360"/>
                    <a:pt x="198120" y="2995930"/>
                    <a:pt x="189230" y="2985770"/>
                  </a:cubicBezTo>
                  <a:cubicBezTo>
                    <a:pt x="180340" y="2975610"/>
                    <a:pt x="168910" y="2970530"/>
                    <a:pt x="158750" y="2957830"/>
                  </a:cubicBezTo>
                  <a:cubicBezTo>
                    <a:pt x="146050" y="2940050"/>
                    <a:pt x="134620" y="2908300"/>
                    <a:pt x="119380" y="2885440"/>
                  </a:cubicBezTo>
                  <a:cubicBezTo>
                    <a:pt x="105410" y="2862580"/>
                    <a:pt x="82550" y="2838450"/>
                    <a:pt x="73660" y="2818130"/>
                  </a:cubicBezTo>
                  <a:cubicBezTo>
                    <a:pt x="66040" y="2804160"/>
                    <a:pt x="67310" y="2791460"/>
                    <a:pt x="62230" y="2778760"/>
                  </a:cubicBezTo>
                  <a:cubicBezTo>
                    <a:pt x="57150" y="2766060"/>
                    <a:pt x="46990" y="2758440"/>
                    <a:pt x="41910" y="2743200"/>
                  </a:cubicBezTo>
                  <a:cubicBezTo>
                    <a:pt x="34290" y="2721610"/>
                    <a:pt x="34290" y="2688590"/>
                    <a:pt x="27940" y="2661920"/>
                  </a:cubicBezTo>
                  <a:cubicBezTo>
                    <a:pt x="21590" y="2636520"/>
                    <a:pt x="7620" y="2606040"/>
                    <a:pt x="5080" y="2584450"/>
                  </a:cubicBezTo>
                  <a:cubicBezTo>
                    <a:pt x="2540" y="2567940"/>
                    <a:pt x="7620" y="2556510"/>
                    <a:pt x="6350" y="2542540"/>
                  </a:cubicBezTo>
                  <a:cubicBezTo>
                    <a:pt x="6350" y="2529840"/>
                    <a:pt x="0" y="2501900"/>
                    <a:pt x="0" y="250190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397932" y="2707213"/>
            <a:ext cx="4879360" cy="4959745"/>
            <a:chOff x="0" y="0"/>
            <a:chExt cx="1034320" cy="10513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34320" cy="1051360"/>
            </a:xfrm>
            <a:custGeom>
              <a:avLst/>
              <a:gdLst/>
              <a:ahLst/>
              <a:cxnLst/>
              <a:rect l="l" t="t" r="r" b="b"/>
              <a:pathLst>
                <a:path w="1034320" h="1051360">
                  <a:moveTo>
                    <a:pt x="55533" y="0"/>
                  </a:moveTo>
                  <a:lnTo>
                    <a:pt x="978787" y="0"/>
                  </a:lnTo>
                  <a:cubicBezTo>
                    <a:pt x="993515" y="0"/>
                    <a:pt x="1007640" y="5851"/>
                    <a:pt x="1018055" y="16265"/>
                  </a:cubicBezTo>
                  <a:cubicBezTo>
                    <a:pt x="1028469" y="26680"/>
                    <a:pt x="1034320" y="40805"/>
                    <a:pt x="1034320" y="55533"/>
                  </a:cubicBezTo>
                  <a:lnTo>
                    <a:pt x="1034320" y="995827"/>
                  </a:lnTo>
                  <a:cubicBezTo>
                    <a:pt x="1034320" y="1010555"/>
                    <a:pt x="1028469" y="1024680"/>
                    <a:pt x="1018055" y="1035094"/>
                  </a:cubicBezTo>
                  <a:cubicBezTo>
                    <a:pt x="1007640" y="1045509"/>
                    <a:pt x="993515" y="1051360"/>
                    <a:pt x="978787" y="1051360"/>
                  </a:cubicBezTo>
                  <a:lnTo>
                    <a:pt x="55533" y="1051360"/>
                  </a:lnTo>
                  <a:cubicBezTo>
                    <a:pt x="40805" y="1051360"/>
                    <a:pt x="26680" y="1045509"/>
                    <a:pt x="16265" y="1035094"/>
                  </a:cubicBezTo>
                  <a:cubicBezTo>
                    <a:pt x="5851" y="1024680"/>
                    <a:pt x="0" y="1010555"/>
                    <a:pt x="0" y="995827"/>
                  </a:cubicBezTo>
                  <a:lnTo>
                    <a:pt x="0" y="55533"/>
                  </a:lnTo>
                  <a:cubicBezTo>
                    <a:pt x="0" y="40805"/>
                    <a:pt x="5851" y="26680"/>
                    <a:pt x="16265" y="16265"/>
                  </a:cubicBezTo>
                  <a:cubicBezTo>
                    <a:pt x="26680" y="5851"/>
                    <a:pt x="40805" y="0"/>
                    <a:pt x="55533" y="0"/>
                  </a:cubicBezTo>
                  <a:close/>
                </a:path>
              </a:pathLst>
            </a:custGeom>
            <a:solidFill>
              <a:srgbClr val="F4C56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034320" cy="10894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702764" y="2115808"/>
            <a:ext cx="4433902" cy="5112466"/>
          </a:xfrm>
          <a:custGeom>
            <a:avLst/>
            <a:gdLst/>
            <a:ahLst/>
            <a:cxnLst/>
            <a:rect l="l" t="t" r="r" b="b"/>
            <a:pathLst>
              <a:path w="4433902" h="5112466">
                <a:moveTo>
                  <a:pt x="0" y="0"/>
                </a:moveTo>
                <a:lnTo>
                  <a:pt x="4433902" y="0"/>
                </a:lnTo>
                <a:lnTo>
                  <a:pt x="4433902" y="5112466"/>
                </a:lnTo>
                <a:lnTo>
                  <a:pt x="0" y="51124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6704320" y="5012453"/>
            <a:ext cx="4879360" cy="4959745"/>
            <a:chOff x="0" y="0"/>
            <a:chExt cx="1034320" cy="105136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34320" cy="1051360"/>
            </a:xfrm>
            <a:custGeom>
              <a:avLst/>
              <a:gdLst/>
              <a:ahLst/>
              <a:cxnLst/>
              <a:rect l="l" t="t" r="r" b="b"/>
              <a:pathLst>
                <a:path w="1034320" h="1051360">
                  <a:moveTo>
                    <a:pt x="55533" y="0"/>
                  </a:moveTo>
                  <a:lnTo>
                    <a:pt x="978787" y="0"/>
                  </a:lnTo>
                  <a:cubicBezTo>
                    <a:pt x="993515" y="0"/>
                    <a:pt x="1007640" y="5851"/>
                    <a:pt x="1018055" y="16265"/>
                  </a:cubicBezTo>
                  <a:cubicBezTo>
                    <a:pt x="1028469" y="26680"/>
                    <a:pt x="1034320" y="40805"/>
                    <a:pt x="1034320" y="55533"/>
                  </a:cubicBezTo>
                  <a:lnTo>
                    <a:pt x="1034320" y="995827"/>
                  </a:lnTo>
                  <a:cubicBezTo>
                    <a:pt x="1034320" y="1010555"/>
                    <a:pt x="1028469" y="1024680"/>
                    <a:pt x="1018055" y="1035094"/>
                  </a:cubicBezTo>
                  <a:cubicBezTo>
                    <a:pt x="1007640" y="1045509"/>
                    <a:pt x="993515" y="1051360"/>
                    <a:pt x="978787" y="1051360"/>
                  </a:cubicBezTo>
                  <a:lnTo>
                    <a:pt x="55533" y="1051360"/>
                  </a:lnTo>
                  <a:cubicBezTo>
                    <a:pt x="40805" y="1051360"/>
                    <a:pt x="26680" y="1045509"/>
                    <a:pt x="16265" y="1035094"/>
                  </a:cubicBezTo>
                  <a:cubicBezTo>
                    <a:pt x="5851" y="1024680"/>
                    <a:pt x="0" y="1010555"/>
                    <a:pt x="0" y="995827"/>
                  </a:cubicBezTo>
                  <a:lnTo>
                    <a:pt x="0" y="55533"/>
                  </a:lnTo>
                  <a:cubicBezTo>
                    <a:pt x="0" y="40805"/>
                    <a:pt x="5851" y="26680"/>
                    <a:pt x="16265" y="16265"/>
                  </a:cubicBezTo>
                  <a:cubicBezTo>
                    <a:pt x="26680" y="5851"/>
                    <a:pt x="40805" y="0"/>
                    <a:pt x="55533" y="0"/>
                  </a:cubicBezTo>
                  <a:close/>
                </a:path>
              </a:pathLst>
            </a:custGeom>
            <a:solidFill>
              <a:srgbClr val="F4C56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034320" cy="10894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927049" y="4534166"/>
            <a:ext cx="4433902" cy="5112466"/>
          </a:xfrm>
          <a:custGeom>
            <a:avLst/>
            <a:gdLst/>
            <a:ahLst/>
            <a:cxnLst/>
            <a:rect l="l" t="t" r="r" b="b"/>
            <a:pathLst>
              <a:path w="4433902" h="5112466">
                <a:moveTo>
                  <a:pt x="0" y="0"/>
                </a:moveTo>
                <a:lnTo>
                  <a:pt x="4433902" y="0"/>
                </a:lnTo>
                <a:lnTo>
                  <a:pt x="4433902" y="5112466"/>
                </a:lnTo>
                <a:lnTo>
                  <a:pt x="0" y="51124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2379940" y="3700825"/>
            <a:ext cx="4879360" cy="4959745"/>
            <a:chOff x="0" y="0"/>
            <a:chExt cx="1034320" cy="105136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34320" cy="1051360"/>
            </a:xfrm>
            <a:custGeom>
              <a:avLst/>
              <a:gdLst/>
              <a:ahLst/>
              <a:cxnLst/>
              <a:rect l="l" t="t" r="r" b="b"/>
              <a:pathLst>
                <a:path w="1034320" h="1051360">
                  <a:moveTo>
                    <a:pt x="55533" y="0"/>
                  </a:moveTo>
                  <a:lnTo>
                    <a:pt x="978787" y="0"/>
                  </a:lnTo>
                  <a:cubicBezTo>
                    <a:pt x="993515" y="0"/>
                    <a:pt x="1007640" y="5851"/>
                    <a:pt x="1018055" y="16265"/>
                  </a:cubicBezTo>
                  <a:cubicBezTo>
                    <a:pt x="1028469" y="26680"/>
                    <a:pt x="1034320" y="40805"/>
                    <a:pt x="1034320" y="55533"/>
                  </a:cubicBezTo>
                  <a:lnTo>
                    <a:pt x="1034320" y="995827"/>
                  </a:lnTo>
                  <a:cubicBezTo>
                    <a:pt x="1034320" y="1010555"/>
                    <a:pt x="1028469" y="1024680"/>
                    <a:pt x="1018055" y="1035094"/>
                  </a:cubicBezTo>
                  <a:cubicBezTo>
                    <a:pt x="1007640" y="1045509"/>
                    <a:pt x="993515" y="1051360"/>
                    <a:pt x="978787" y="1051360"/>
                  </a:cubicBezTo>
                  <a:lnTo>
                    <a:pt x="55533" y="1051360"/>
                  </a:lnTo>
                  <a:cubicBezTo>
                    <a:pt x="40805" y="1051360"/>
                    <a:pt x="26680" y="1045509"/>
                    <a:pt x="16265" y="1035094"/>
                  </a:cubicBezTo>
                  <a:cubicBezTo>
                    <a:pt x="5851" y="1024680"/>
                    <a:pt x="0" y="1010555"/>
                    <a:pt x="0" y="995827"/>
                  </a:cubicBezTo>
                  <a:lnTo>
                    <a:pt x="0" y="55533"/>
                  </a:lnTo>
                  <a:cubicBezTo>
                    <a:pt x="0" y="40805"/>
                    <a:pt x="5851" y="26680"/>
                    <a:pt x="16265" y="16265"/>
                  </a:cubicBezTo>
                  <a:cubicBezTo>
                    <a:pt x="26680" y="5851"/>
                    <a:pt x="40805" y="0"/>
                    <a:pt x="55533" y="0"/>
                  </a:cubicBezTo>
                  <a:close/>
                </a:path>
              </a:pathLst>
            </a:custGeom>
            <a:solidFill>
              <a:srgbClr val="F4C56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034320" cy="10894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2602669" y="3222537"/>
            <a:ext cx="4433902" cy="5112466"/>
          </a:xfrm>
          <a:custGeom>
            <a:avLst/>
            <a:gdLst/>
            <a:ahLst/>
            <a:cxnLst/>
            <a:rect l="l" t="t" r="r" b="b"/>
            <a:pathLst>
              <a:path w="4433902" h="5112466">
                <a:moveTo>
                  <a:pt x="0" y="0"/>
                </a:moveTo>
                <a:lnTo>
                  <a:pt x="4433902" y="0"/>
                </a:lnTo>
                <a:lnTo>
                  <a:pt x="4433902" y="5112466"/>
                </a:lnTo>
                <a:lnTo>
                  <a:pt x="0" y="51124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 rot="213139">
            <a:off x="17824" y="2150213"/>
            <a:ext cx="2495834" cy="652730"/>
            <a:chOff x="0" y="0"/>
            <a:chExt cx="3690620" cy="965200"/>
          </a:xfrm>
        </p:grpSpPr>
        <p:sp>
          <p:nvSpPr>
            <p:cNvPr id="21" name="Freeform 21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 rot="213139">
            <a:off x="-1001351" y="9397681"/>
            <a:ext cx="2495834" cy="652730"/>
            <a:chOff x="0" y="0"/>
            <a:chExt cx="3690620" cy="965200"/>
          </a:xfrm>
        </p:grpSpPr>
        <p:sp>
          <p:nvSpPr>
            <p:cNvPr id="23" name="Freeform 23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 rot="213139">
            <a:off x="16011383" y="2435963"/>
            <a:ext cx="2495834" cy="652730"/>
            <a:chOff x="0" y="0"/>
            <a:chExt cx="3690620" cy="965200"/>
          </a:xfrm>
        </p:grpSpPr>
        <p:sp>
          <p:nvSpPr>
            <p:cNvPr id="25" name="Freeform 25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 rot="213139">
            <a:off x="15933316" y="9397681"/>
            <a:ext cx="2495834" cy="652730"/>
            <a:chOff x="0" y="0"/>
            <a:chExt cx="3690620" cy="965200"/>
          </a:xfrm>
        </p:grpSpPr>
        <p:sp>
          <p:nvSpPr>
            <p:cNvPr id="27" name="Freeform 27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>
            <a:off x="2131695" y="4653915"/>
            <a:ext cx="3014662" cy="595312"/>
            <a:chOff x="0" y="0"/>
            <a:chExt cx="4019550" cy="793750"/>
          </a:xfrm>
        </p:grpSpPr>
        <p:sp>
          <p:nvSpPr>
            <p:cNvPr id="31" name="Freeform 31"/>
            <p:cNvSpPr/>
            <p:nvPr/>
          </p:nvSpPr>
          <p:spPr>
            <a:xfrm>
              <a:off x="48260" y="49530"/>
              <a:ext cx="3921760" cy="742950"/>
            </a:xfrm>
            <a:custGeom>
              <a:avLst/>
              <a:gdLst/>
              <a:ahLst/>
              <a:cxnLst/>
              <a:rect l="l" t="t" r="r" b="b"/>
              <a:pathLst>
                <a:path w="3921760" h="742950">
                  <a:moveTo>
                    <a:pt x="313690" y="34290"/>
                  </a:moveTo>
                  <a:cubicBezTo>
                    <a:pt x="3637280" y="6350"/>
                    <a:pt x="3651250" y="7620"/>
                    <a:pt x="3685540" y="19050"/>
                  </a:cubicBezTo>
                  <a:cubicBezTo>
                    <a:pt x="3721100" y="31750"/>
                    <a:pt x="3755390" y="49530"/>
                    <a:pt x="3784600" y="72390"/>
                  </a:cubicBezTo>
                  <a:cubicBezTo>
                    <a:pt x="3813810" y="93980"/>
                    <a:pt x="3840480" y="123190"/>
                    <a:pt x="3860800" y="153670"/>
                  </a:cubicBezTo>
                  <a:cubicBezTo>
                    <a:pt x="3882390" y="184150"/>
                    <a:pt x="3898900" y="219710"/>
                    <a:pt x="3907790" y="254000"/>
                  </a:cubicBezTo>
                  <a:cubicBezTo>
                    <a:pt x="3917950" y="289560"/>
                    <a:pt x="3921760" y="328930"/>
                    <a:pt x="3920490" y="365760"/>
                  </a:cubicBezTo>
                  <a:cubicBezTo>
                    <a:pt x="3917950" y="402590"/>
                    <a:pt x="3910330" y="440690"/>
                    <a:pt x="3896360" y="474980"/>
                  </a:cubicBezTo>
                  <a:cubicBezTo>
                    <a:pt x="3882390" y="509270"/>
                    <a:pt x="3862070" y="542290"/>
                    <a:pt x="3839210" y="570230"/>
                  </a:cubicBezTo>
                  <a:cubicBezTo>
                    <a:pt x="3815080" y="598170"/>
                    <a:pt x="3784600" y="623570"/>
                    <a:pt x="3752850" y="642620"/>
                  </a:cubicBezTo>
                  <a:cubicBezTo>
                    <a:pt x="3722370" y="661670"/>
                    <a:pt x="3685540" y="676910"/>
                    <a:pt x="3649980" y="684530"/>
                  </a:cubicBezTo>
                  <a:cubicBezTo>
                    <a:pt x="3613150" y="692150"/>
                    <a:pt x="3575050" y="694690"/>
                    <a:pt x="3538220" y="690880"/>
                  </a:cubicBezTo>
                  <a:cubicBezTo>
                    <a:pt x="3501390" y="687070"/>
                    <a:pt x="3463290" y="675640"/>
                    <a:pt x="3430270" y="660400"/>
                  </a:cubicBezTo>
                  <a:cubicBezTo>
                    <a:pt x="3397250" y="645160"/>
                    <a:pt x="3364230" y="623570"/>
                    <a:pt x="3337560" y="598170"/>
                  </a:cubicBezTo>
                  <a:cubicBezTo>
                    <a:pt x="3310890" y="572770"/>
                    <a:pt x="3286760" y="541020"/>
                    <a:pt x="3270250" y="509270"/>
                  </a:cubicBezTo>
                  <a:cubicBezTo>
                    <a:pt x="3252470" y="476250"/>
                    <a:pt x="3239770" y="439420"/>
                    <a:pt x="3234690" y="402590"/>
                  </a:cubicBezTo>
                  <a:cubicBezTo>
                    <a:pt x="3228340" y="367030"/>
                    <a:pt x="3228340" y="327660"/>
                    <a:pt x="3234690" y="290830"/>
                  </a:cubicBezTo>
                  <a:cubicBezTo>
                    <a:pt x="3239770" y="255270"/>
                    <a:pt x="3252470" y="217170"/>
                    <a:pt x="3270250" y="185420"/>
                  </a:cubicBezTo>
                  <a:cubicBezTo>
                    <a:pt x="3286760" y="152400"/>
                    <a:pt x="3310890" y="121920"/>
                    <a:pt x="3337560" y="96520"/>
                  </a:cubicBezTo>
                  <a:cubicBezTo>
                    <a:pt x="3364230" y="71120"/>
                    <a:pt x="3397250" y="48260"/>
                    <a:pt x="3430270" y="33020"/>
                  </a:cubicBezTo>
                  <a:cubicBezTo>
                    <a:pt x="3463290" y="17780"/>
                    <a:pt x="3501390" y="7620"/>
                    <a:pt x="3538220" y="3810"/>
                  </a:cubicBezTo>
                  <a:cubicBezTo>
                    <a:pt x="3575050" y="0"/>
                    <a:pt x="3613150" y="1270"/>
                    <a:pt x="3649980" y="8890"/>
                  </a:cubicBezTo>
                  <a:cubicBezTo>
                    <a:pt x="3685540" y="17780"/>
                    <a:pt x="3722370" y="31750"/>
                    <a:pt x="3754120" y="50800"/>
                  </a:cubicBezTo>
                  <a:cubicBezTo>
                    <a:pt x="3784600" y="69850"/>
                    <a:pt x="3815080" y="95250"/>
                    <a:pt x="3839210" y="123190"/>
                  </a:cubicBezTo>
                  <a:cubicBezTo>
                    <a:pt x="3862070" y="151130"/>
                    <a:pt x="3882390" y="185420"/>
                    <a:pt x="3896360" y="219710"/>
                  </a:cubicBezTo>
                  <a:cubicBezTo>
                    <a:pt x="3910330" y="252730"/>
                    <a:pt x="3917950" y="292100"/>
                    <a:pt x="3920490" y="328930"/>
                  </a:cubicBezTo>
                  <a:cubicBezTo>
                    <a:pt x="3921760" y="364490"/>
                    <a:pt x="3917950" y="403860"/>
                    <a:pt x="3907790" y="439420"/>
                  </a:cubicBezTo>
                  <a:cubicBezTo>
                    <a:pt x="3898900" y="474980"/>
                    <a:pt x="3882390" y="510540"/>
                    <a:pt x="3860800" y="541020"/>
                  </a:cubicBezTo>
                  <a:cubicBezTo>
                    <a:pt x="3840480" y="571500"/>
                    <a:pt x="3813810" y="599440"/>
                    <a:pt x="3784600" y="622300"/>
                  </a:cubicBezTo>
                  <a:cubicBezTo>
                    <a:pt x="3755390" y="643890"/>
                    <a:pt x="3719830" y="662940"/>
                    <a:pt x="3685540" y="674370"/>
                  </a:cubicBezTo>
                  <a:cubicBezTo>
                    <a:pt x="3651250" y="685800"/>
                    <a:pt x="3637280" y="688340"/>
                    <a:pt x="3575050" y="692150"/>
                  </a:cubicBezTo>
                  <a:cubicBezTo>
                    <a:pt x="3233420" y="718820"/>
                    <a:pt x="604520" y="742950"/>
                    <a:pt x="238760" y="650240"/>
                  </a:cubicBezTo>
                  <a:cubicBezTo>
                    <a:pt x="161290" y="631190"/>
                    <a:pt x="138430" y="605790"/>
                    <a:pt x="105410" y="581660"/>
                  </a:cubicBezTo>
                  <a:cubicBezTo>
                    <a:pt x="82550" y="563880"/>
                    <a:pt x="69850" y="544830"/>
                    <a:pt x="55880" y="524510"/>
                  </a:cubicBezTo>
                  <a:cubicBezTo>
                    <a:pt x="41910" y="504190"/>
                    <a:pt x="29210" y="485140"/>
                    <a:pt x="20320" y="458470"/>
                  </a:cubicBezTo>
                  <a:cubicBezTo>
                    <a:pt x="8890" y="419100"/>
                    <a:pt x="0" y="350520"/>
                    <a:pt x="2540" y="309880"/>
                  </a:cubicBezTo>
                  <a:cubicBezTo>
                    <a:pt x="5080" y="280670"/>
                    <a:pt x="8890" y="262890"/>
                    <a:pt x="20320" y="236220"/>
                  </a:cubicBezTo>
                  <a:cubicBezTo>
                    <a:pt x="38100" y="199390"/>
                    <a:pt x="69850" y="144780"/>
                    <a:pt x="105410" y="113030"/>
                  </a:cubicBezTo>
                  <a:cubicBezTo>
                    <a:pt x="142240" y="81280"/>
                    <a:pt x="199390" y="55880"/>
                    <a:pt x="238760" y="43180"/>
                  </a:cubicBezTo>
                  <a:cubicBezTo>
                    <a:pt x="265430" y="34290"/>
                    <a:pt x="313690" y="34290"/>
                    <a:pt x="313690" y="3429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4" name="Group 34"/>
          <p:cNvGrpSpPr/>
          <p:nvPr/>
        </p:nvGrpSpPr>
        <p:grpSpPr>
          <a:xfrm>
            <a:off x="8087678" y="5955030"/>
            <a:ext cx="2369820" cy="585788"/>
            <a:chOff x="0" y="0"/>
            <a:chExt cx="3159760" cy="781050"/>
          </a:xfrm>
        </p:grpSpPr>
        <p:sp>
          <p:nvSpPr>
            <p:cNvPr id="35" name="Freeform 35"/>
            <p:cNvSpPr/>
            <p:nvPr/>
          </p:nvSpPr>
          <p:spPr>
            <a:xfrm>
              <a:off x="45720" y="48260"/>
              <a:ext cx="3064510" cy="723900"/>
            </a:xfrm>
            <a:custGeom>
              <a:avLst/>
              <a:gdLst/>
              <a:ahLst/>
              <a:cxnLst/>
              <a:rect l="l" t="t" r="r" b="b"/>
              <a:pathLst>
                <a:path w="3064510" h="723900">
                  <a:moveTo>
                    <a:pt x="316230" y="29210"/>
                  </a:moveTo>
                  <a:cubicBezTo>
                    <a:pt x="2783840" y="6350"/>
                    <a:pt x="2797810" y="7620"/>
                    <a:pt x="2832100" y="20320"/>
                  </a:cubicBezTo>
                  <a:cubicBezTo>
                    <a:pt x="2866390" y="31750"/>
                    <a:pt x="2900680" y="49530"/>
                    <a:pt x="2928620" y="71120"/>
                  </a:cubicBezTo>
                  <a:cubicBezTo>
                    <a:pt x="2957830" y="92710"/>
                    <a:pt x="2984500" y="120650"/>
                    <a:pt x="3004820" y="151130"/>
                  </a:cubicBezTo>
                  <a:cubicBezTo>
                    <a:pt x="3025140" y="180340"/>
                    <a:pt x="3041650" y="215900"/>
                    <a:pt x="3050540" y="250190"/>
                  </a:cubicBezTo>
                  <a:cubicBezTo>
                    <a:pt x="3060700" y="285750"/>
                    <a:pt x="3064510" y="323850"/>
                    <a:pt x="3063240" y="359410"/>
                  </a:cubicBezTo>
                  <a:cubicBezTo>
                    <a:pt x="3060700" y="396240"/>
                    <a:pt x="3053080" y="433070"/>
                    <a:pt x="3039110" y="467360"/>
                  </a:cubicBezTo>
                  <a:cubicBezTo>
                    <a:pt x="3026410" y="500380"/>
                    <a:pt x="3006090" y="533400"/>
                    <a:pt x="2981960" y="561340"/>
                  </a:cubicBezTo>
                  <a:cubicBezTo>
                    <a:pt x="2959100" y="589280"/>
                    <a:pt x="2929890" y="613410"/>
                    <a:pt x="2899410" y="632460"/>
                  </a:cubicBezTo>
                  <a:cubicBezTo>
                    <a:pt x="2867660" y="651510"/>
                    <a:pt x="2832100" y="665480"/>
                    <a:pt x="2796540" y="673100"/>
                  </a:cubicBezTo>
                  <a:cubicBezTo>
                    <a:pt x="2760980" y="680720"/>
                    <a:pt x="2722880" y="683260"/>
                    <a:pt x="2687320" y="679450"/>
                  </a:cubicBezTo>
                  <a:cubicBezTo>
                    <a:pt x="2650490" y="675640"/>
                    <a:pt x="2613660" y="665480"/>
                    <a:pt x="2580640" y="650240"/>
                  </a:cubicBezTo>
                  <a:cubicBezTo>
                    <a:pt x="2548890" y="635000"/>
                    <a:pt x="2515870" y="613410"/>
                    <a:pt x="2490470" y="588010"/>
                  </a:cubicBezTo>
                  <a:cubicBezTo>
                    <a:pt x="2463800" y="562610"/>
                    <a:pt x="2440940" y="532130"/>
                    <a:pt x="2423160" y="500380"/>
                  </a:cubicBezTo>
                  <a:cubicBezTo>
                    <a:pt x="2406650" y="468630"/>
                    <a:pt x="2393950" y="431800"/>
                    <a:pt x="2388870" y="396240"/>
                  </a:cubicBezTo>
                  <a:cubicBezTo>
                    <a:pt x="2382520" y="360680"/>
                    <a:pt x="2382520" y="322580"/>
                    <a:pt x="2388870" y="287020"/>
                  </a:cubicBezTo>
                  <a:cubicBezTo>
                    <a:pt x="2393950" y="251460"/>
                    <a:pt x="2406650" y="214630"/>
                    <a:pt x="2423160" y="182880"/>
                  </a:cubicBezTo>
                  <a:cubicBezTo>
                    <a:pt x="2440940" y="151130"/>
                    <a:pt x="2463800" y="119380"/>
                    <a:pt x="2490470" y="95250"/>
                  </a:cubicBezTo>
                  <a:cubicBezTo>
                    <a:pt x="2515870" y="69850"/>
                    <a:pt x="2548890" y="48260"/>
                    <a:pt x="2580640" y="33020"/>
                  </a:cubicBezTo>
                  <a:cubicBezTo>
                    <a:pt x="2613660" y="17780"/>
                    <a:pt x="2651760" y="7620"/>
                    <a:pt x="2687320" y="3810"/>
                  </a:cubicBezTo>
                  <a:cubicBezTo>
                    <a:pt x="2722880" y="0"/>
                    <a:pt x="2760980" y="2540"/>
                    <a:pt x="2796540" y="10160"/>
                  </a:cubicBezTo>
                  <a:cubicBezTo>
                    <a:pt x="2832100" y="17780"/>
                    <a:pt x="2867660" y="31750"/>
                    <a:pt x="2899410" y="50800"/>
                  </a:cubicBezTo>
                  <a:cubicBezTo>
                    <a:pt x="2929890" y="69850"/>
                    <a:pt x="2959100" y="93980"/>
                    <a:pt x="2983230" y="121920"/>
                  </a:cubicBezTo>
                  <a:cubicBezTo>
                    <a:pt x="3006090" y="149860"/>
                    <a:pt x="3026410" y="182880"/>
                    <a:pt x="3039110" y="215900"/>
                  </a:cubicBezTo>
                  <a:cubicBezTo>
                    <a:pt x="3053080" y="248920"/>
                    <a:pt x="3060700" y="287020"/>
                    <a:pt x="3063240" y="323850"/>
                  </a:cubicBezTo>
                  <a:cubicBezTo>
                    <a:pt x="3064510" y="359410"/>
                    <a:pt x="3060700" y="397510"/>
                    <a:pt x="3050540" y="433070"/>
                  </a:cubicBezTo>
                  <a:cubicBezTo>
                    <a:pt x="3041650" y="467360"/>
                    <a:pt x="3025140" y="502920"/>
                    <a:pt x="3004820" y="532130"/>
                  </a:cubicBezTo>
                  <a:cubicBezTo>
                    <a:pt x="2984500" y="562610"/>
                    <a:pt x="2957830" y="590550"/>
                    <a:pt x="2928620" y="612140"/>
                  </a:cubicBezTo>
                  <a:cubicBezTo>
                    <a:pt x="2900680" y="633730"/>
                    <a:pt x="2866390" y="651510"/>
                    <a:pt x="2832100" y="662940"/>
                  </a:cubicBezTo>
                  <a:cubicBezTo>
                    <a:pt x="2797810" y="674370"/>
                    <a:pt x="2783840" y="676910"/>
                    <a:pt x="2724150" y="680720"/>
                  </a:cubicBezTo>
                  <a:cubicBezTo>
                    <a:pt x="2438400" y="702310"/>
                    <a:pt x="548640" y="723900"/>
                    <a:pt x="241300" y="645160"/>
                  </a:cubicBezTo>
                  <a:cubicBezTo>
                    <a:pt x="165100" y="626110"/>
                    <a:pt x="140970" y="600710"/>
                    <a:pt x="109220" y="575310"/>
                  </a:cubicBezTo>
                  <a:cubicBezTo>
                    <a:pt x="86360" y="557530"/>
                    <a:pt x="73660" y="543560"/>
                    <a:pt x="58420" y="519430"/>
                  </a:cubicBezTo>
                  <a:cubicBezTo>
                    <a:pt x="38100" y="483870"/>
                    <a:pt x="12700" y="419100"/>
                    <a:pt x="5080" y="379730"/>
                  </a:cubicBezTo>
                  <a:cubicBezTo>
                    <a:pt x="0" y="350520"/>
                    <a:pt x="0" y="332740"/>
                    <a:pt x="5080" y="303530"/>
                  </a:cubicBezTo>
                  <a:cubicBezTo>
                    <a:pt x="12700" y="264160"/>
                    <a:pt x="38100" y="198120"/>
                    <a:pt x="58420" y="163830"/>
                  </a:cubicBezTo>
                  <a:cubicBezTo>
                    <a:pt x="73660" y="139700"/>
                    <a:pt x="86360" y="125730"/>
                    <a:pt x="109220" y="107950"/>
                  </a:cubicBezTo>
                  <a:cubicBezTo>
                    <a:pt x="140970" y="82550"/>
                    <a:pt x="201930" y="49530"/>
                    <a:pt x="241300" y="38100"/>
                  </a:cubicBezTo>
                  <a:cubicBezTo>
                    <a:pt x="269240" y="29210"/>
                    <a:pt x="316230" y="29210"/>
                    <a:pt x="316230" y="2921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6" name="Group 36"/>
          <p:cNvGrpSpPr/>
          <p:nvPr/>
        </p:nvGrpSpPr>
        <p:grpSpPr>
          <a:xfrm>
            <a:off x="13655040" y="4098608"/>
            <a:ext cx="2678430" cy="569595"/>
            <a:chOff x="0" y="0"/>
            <a:chExt cx="3571240" cy="759460"/>
          </a:xfrm>
        </p:grpSpPr>
        <p:sp>
          <p:nvSpPr>
            <p:cNvPr id="37" name="Freeform 37"/>
            <p:cNvSpPr/>
            <p:nvPr/>
          </p:nvSpPr>
          <p:spPr>
            <a:xfrm>
              <a:off x="44450" y="33020"/>
              <a:ext cx="3475990" cy="690880"/>
            </a:xfrm>
            <a:custGeom>
              <a:avLst/>
              <a:gdLst/>
              <a:ahLst/>
              <a:cxnLst/>
              <a:rect l="l" t="t" r="r" b="b"/>
              <a:pathLst>
                <a:path w="3475990" h="690880">
                  <a:moveTo>
                    <a:pt x="311150" y="39370"/>
                  </a:moveTo>
                  <a:cubicBezTo>
                    <a:pt x="1651000" y="49530"/>
                    <a:pt x="2896870" y="0"/>
                    <a:pt x="3145790" y="17780"/>
                  </a:cubicBezTo>
                  <a:cubicBezTo>
                    <a:pt x="3202940" y="21590"/>
                    <a:pt x="3218180" y="24130"/>
                    <a:pt x="3251200" y="35560"/>
                  </a:cubicBezTo>
                  <a:cubicBezTo>
                    <a:pt x="3284220" y="45720"/>
                    <a:pt x="3317240" y="63500"/>
                    <a:pt x="3345180" y="85090"/>
                  </a:cubicBezTo>
                  <a:cubicBezTo>
                    <a:pt x="3373120" y="106680"/>
                    <a:pt x="3398520" y="133350"/>
                    <a:pt x="3418840" y="162560"/>
                  </a:cubicBezTo>
                  <a:cubicBezTo>
                    <a:pt x="3437890" y="190500"/>
                    <a:pt x="3454400" y="224790"/>
                    <a:pt x="3463290" y="259080"/>
                  </a:cubicBezTo>
                  <a:cubicBezTo>
                    <a:pt x="3472180" y="292100"/>
                    <a:pt x="3475990" y="328930"/>
                    <a:pt x="3474720" y="364490"/>
                  </a:cubicBezTo>
                  <a:cubicBezTo>
                    <a:pt x="3472180" y="400050"/>
                    <a:pt x="3464560" y="435610"/>
                    <a:pt x="3451860" y="468630"/>
                  </a:cubicBezTo>
                  <a:cubicBezTo>
                    <a:pt x="3439160" y="500380"/>
                    <a:pt x="3420110" y="533400"/>
                    <a:pt x="3397250" y="560070"/>
                  </a:cubicBezTo>
                  <a:cubicBezTo>
                    <a:pt x="3374390" y="586740"/>
                    <a:pt x="3345180" y="610870"/>
                    <a:pt x="3315970" y="628650"/>
                  </a:cubicBezTo>
                  <a:cubicBezTo>
                    <a:pt x="3285490" y="646430"/>
                    <a:pt x="3251200" y="660400"/>
                    <a:pt x="3216910" y="668020"/>
                  </a:cubicBezTo>
                  <a:cubicBezTo>
                    <a:pt x="3182620" y="675640"/>
                    <a:pt x="3145790" y="676910"/>
                    <a:pt x="3110230" y="673100"/>
                  </a:cubicBezTo>
                  <a:cubicBezTo>
                    <a:pt x="3075940" y="669290"/>
                    <a:pt x="3040380" y="660400"/>
                    <a:pt x="3008630" y="645160"/>
                  </a:cubicBezTo>
                  <a:cubicBezTo>
                    <a:pt x="2976880" y="629920"/>
                    <a:pt x="2945130" y="609600"/>
                    <a:pt x="2919730" y="585470"/>
                  </a:cubicBezTo>
                  <a:cubicBezTo>
                    <a:pt x="2894330" y="561340"/>
                    <a:pt x="2871470" y="532130"/>
                    <a:pt x="2856230" y="500380"/>
                  </a:cubicBezTo>
                  <a:cubicBezTo>
                    <a:pt x="2839720" y="469900"/>
                    <a:pt x="2827020" y="434340"/>
                    <a:pt x="2821940" y="400050"/>
                  </a:cubicBezTo>
                  <a:cubicBezTo>
                    <a:pt x="2815590" y="365760"/>
                    <a:pt x="2815590" y="327660"/>
                    <a:pt x="2821940" y="293370"/>
                  </a:cubicBezTo>
                  <a:cubicBezTo>
                    <a:pt x="2827020" y="259080"/>
                    <a:pt x="2839720" y="223520"/>
                    <a:pt x="2856230" y="193040"/>
                  </a:cubicBezTo>
                  <a:cubicBezTo>
                    <a:pt x="2872740" y="161290"/>
                    <a:pt x="2894330" y="132080"/>
                    <a:pt x="2919730" y="107950"/>
                  </a:cubicBezTo>
                  <a:cubicBezTo>
                    <a:pt x="2945130" y="83820"/>
                    <a:pt x="2976880" y="63500"/>
                    <a:pt x="3008630" y="48260"/>
                  </a:cubicBezTo>
                  <a:cubicBezTo>
                    <a:pt x="3040380" y="33020"/>
                    <a:pt x="3075940" y="24130"/>
                    <a:pt x="3110230" y="20320"/>
                  </a:cubicBezTo>
                  <a:cubicBezTo>
                    <a:pt x="3145790" y="16510"/>
                    <a:pt x="3182620" y="17780"/>
                    <a:pt x="3216910" y="25400"/>
                  </a:cubicBezTo>
                  <a:cubicBezTo>
                    <a:pt x="3251200" y="33020"/>
                    <a:pt x="3285490" y="46990"/>
                    <a:pt x="3315970" y="64770"/>
                  </a:cubicBezTo>
                  <a:cubicBezTo>
                    <a:pt x="3346450" y="82550"/>
                    <a:pt x="3374390" y="106680"/>
                    <a:pt x="3397250" y="133350"/>
                  </a:cubicBezTo>
                  <a:cubicBezTo>
                    <a:pt x="3420110" y="160020"/>
                    <a:pt x="3439160" y="193040"/>
                    <a:pt x="3451860" y="224790"/>
                  </a:cubicBezTo>
                  <a:cubicBezTo>
                    <a:pt x="3464560" y="257810"/>
                    <a:pt x="3472180" y="293370"/>
                    <a:pt x="3474720" y="328930"/>
                  </a:cubicBezTo>
                  <a:cubicBezTo>
                    <a:pt x="3475990" y="364490"/>
                    <a:pt x="3472180" y="401320"/>
                    <a:pt x="3463290" y="434340"/>
                  </a:cubicBezTo>
                  <a:cubicBezTo>
                    <a:pt x="3453130" y="468630"/>
                    <a:pt x="3437890" y="502920"/>
                    <a:pt x="3418840" y="530860"/>
                  </a:cubicBezTo>
                  <a:cubicBezTo>
                    <a:pt x="3398520" y="560070"/>
                    <a:pt x="3373120" y="586740"/>
                    <a:pt x="3345180" y="608330"/>
                  </a:cubicBezTo>
                  <a:cubicBezTo>
                    <a:pt x="3317240" y="629920"/>
                    <a:pt x="3284220" y="647700"/>
                    <a:pt x="3251200" y="657860"/>
                  </a:cubicBezTo>
                  <a:cubicBezTo>
                    <a:pt x="3218180" y="669290"/>
                    <a:pt x="3201670" y="671830"/>
                    <a:pt x="3145790" y="675640"/>
                  </a:cubicBezTo>
                  <a:cubicBezTo>
                    <a:pt x="2936240" y="690880"/>
                    <a:pt x="2125980" y="652780"/>
                    <a:pt x="1631950" y="647700"/>
                  </a:cubicBezTo>
                  <a:cubicBezTo>
                    <a:pt x="1156970" y="643890"/>
                    <a:pt x="406400" y="676910"/>
                    <a:pt x="237490" y="645160"/>
                  </a:cubicBezTo>
                  <a:cubicBezTo>
                    <a:pt x="199390" y="638810"/>
                    <a:pt x="193040" y="633730"/>
                    <a:pt x="168910" y="619760"/>
                  </a:cubicBezTo>
                  <a:cubicBezTo>
                    <a:pt x="134620" y="598170"/>
                    <a:pt x="82550" y="552450"/>
                    <a:pt x="58420" y="521970"/>
                  </a:cubicBezTo>
                  <a:cubicBezTo>
                    <a:pt x="40640" y="499110"/>
                    <a:pt x="31750" y="482600"/>
                    <a:pt x="24130" y="455930"/>
                  </a:cubicBezTo>
                  <a:cubicBezTo>
                    <a:pt x="11430" y="417830"/>
                    <a:pt x="0" y="356870"/>
                    <a:pt x="6350" y="309880"/>
                  </a:cubicBezTo>
                  <a:cubicBezTo>
                    <a:pt x="11430" y="261620"/>
                    <a:pt x="36830" y="205740"/>
                    <a:pt x="58420" y="171450"/>
                  </a:cubicBezTo>
                  <a:cubicBezTo>
                    <a:pt x="72390" y="147320"/>
                    <a:pt x="85090" y="133350"/>
                    <a:pt x="107950" y="116840"/>
                  </a:cubicBezTo>
                  <a:cubicBezTo>
                    <a:pt x="138430" y="91440"/>
                    <a:pt x="199390" y="59690"/>
                    <a:pt x="237490" y="48260"/>
                  </a:cubicBezTo>
                  <a:cubicBezTo>
                    <a:pt x="265430" y="39370"/>
                    <a:pt x="311150" y="39370"/>
                    <a:pt x="311150" y="3937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8" name="Group 38"/>
          <p:cNvGrpSpPr/>
          <p:nvPr/>
        </p:nvGrpSpPr>
        <p:grpSpPr>
          <a:xfrm>
            <a:off x="13435965" y="4644390"/>
            <a:ext cx="3225165" cy="584835"/>
            <a:chOff x="0" y="0"/>
            <a:chExt cx="4300220" cy="779780"/>
          </a:xfrm>
        </p:grpSpPr>
        <p:sp>
          <p:nvSpPr>
            <p:cNvPr id="39" name="Freeform 39"/>
            <p:cNvSpPr/>
            <p:nvPr/>
          </p:nvSpPr>
          <p:spPr>
            <a:xfrm>
              <a:off x="45720" y="33020"/>
              <a:ext cx="4203700" cy="713740"/>
            </a:xfrm>
            <a:custGeom>
              <a:avLst/>
              <a:gdLst/>
              <a:ahLst/>
              <a:cxnLst/>
              <a:rect l="l" t="t" r="r" b="b"/>
              <a:pathLst>
                <a:path w="4203700" h="713740">
                  <a:moveTo>
                    <a:pt x="311150" y="48260"/>
                  </a:moveTo>
                  <a:cubicBezTo>
                    <a:pt x="2532380" y="46990"/>
                    <a:pt x="3616960" y="0"/>
                    <a:pt x="3864610" y="17780"/>
                  </a:cubicBezTo>
                  <a:cubicBezTo>
                    <a:pt x="3923030" y="22860"/>
                    <a:pt x="3938270" y="24130"/>
                    <a:pt x="3972560" y="35560"/>
                  </a:cubicBezTo>
                  <a:cubicBezTo>
                    <a:pt x="4006850" y="46990"/>
                    <a:pt x="4039870" y="66040"/>
                    <a:pt x="4069080" y="87630"/>
                  </a:cubicBezTo>
                  <a:cubicBezTo>
                    <a:pt x="4098290" y="109220"/>
                    <a:pt x="4123690" y="137160"/>
                    <a:pt x="4144010" y="166370"/>
                  </a:cubicBezTo>
                  <a:cubicBezTo>
                    <a:pt x="4164330" y="196850"/>
                    <a:pt x="4180840" y="231140"/>
                    <a:pt x="4191000" y="266700"/>
                  </a:cubicBezTo>
                  <a:cubicBezTo>
                    <a:pt x="4199890" y="300990"/>
                    <a:pt x="4203700" y="339090"/>
                    <a:pt x="4202430" y="374650"/>
                  </a:cubicBezTo>
                  <a:cubicBezTo>
                    <a:pt x="4199890" y="411480"/>
                    <a:pt x="4192270" y="448310"/>
                    <a:pt x="4178300" y="482600"/>
                  </a:cubicBezTo>
                  <a:cubicBezTo>
                    <a:pt x="4165600" y="515620"/>
                    <a:pt x="4145280" y="548640"/>
                    <a:pt x="4122420" y="576580"/>
                  </a:cubicBezTo>
                  <a:cubicBezTo>
                    <a:pt x="4099560" y="603250"/>
                    <a:pt x="4069080" y="628650"/>
                    <a:pt x="4038600" y="646430"/>
                  </a:cubicBezTo>
                  <a:cubicBezTo>
                    <a:pt x="4008120" y="665480"/>
                    <a:pt x="3972560" y="679450"/>
                    <a:pt x="3937000" y="687070"/>
                  </a:cubicBezTo>
                  <a:cubicBezTo>
                    <a:pt x="3901440" y="694690"/>
                    <a:pt x="3863340" y="697230"/>
                    <a:pt x="3827780" y="693420"/>
                  </a:cubicBezTo>
                  <a:cubicBezTo>
                    <a:pt x="3792220" y="689610"/>
                    <a:pt x="3755390" y="679450"/>
                    <a:pt x="3722370" y="664210"/>
                  </a:cubicBezTo>
                  <a:cubicBezTo>
                    <a:pt x="3689350" y="648970"/>
                    <a:pt x="3657600" y="627380"/>
                    <a:pt x="3630930" y="601980"/>
                  </a:cubicBezTo>
                  <a:cubicBezTo>
                    <a:pt x="3605530" y="577850"/>
                    <a:pt x="3581400" y="547370"/>
                    <a:pt x="3564890" y="515620"/>
                  </a:cubicBezTo>
                  <a:cubicBezTo>
                    <a:pt x="3548380" y="483870"/>
                    <a:pt x="3535680" y="447040"/>
                    <a:pt x="3530600" y="411480"/>
                  </a:cubicBezTo>
                  <a:cubicBezTo>
                    <a:pt x="3524250" y="375920"/>
                    <a:pt x="3524250" y="337820"/>
                    <a:pt x="3530600" y="302260"/>
                  </a:cubicBezTo>
                  <a:cubicBezTo>
                    <a:pt x="3535680" y="266700"/>
                    <a:pt x="3548380" y="229870"/>
                    <a:pt x="3564890" y="198120"/>
                  </a:cubicBezTo>
                  <a:cubicBezTo>
                    <a:pt x="3582670" y="166370"/>
                    <a:pt x="3605530" y="135890"/>
                    <a:pt x="3630930" y="110490"/>
                  </a:cubicBezTo>
                  <a:cubicBezTo>
                    <a:pt x="3657600" y="86360"/>
                    <a:pt x="3689350" y="64770"/>
                    <a:pt x="3722370" y="49530"/>
                  </a:cubicBezTo>
                  <a:cubicBezTo>
                    <a:pt x="3755390" y="34290"/>
                    <a:pt x="3792220" y="24130"/>
                    <a:pt x="3827780" y="20320"/>
                  </a:cubicBezTo>
                  <a:cubicBezTo>
                    <a:pt x="3863340" y="16510"/>
                    <a:pt x="3901440" y="17780"/>
                    <a:pt x="3937000" y="26670"/>
                  </a:cubicBezTo>
                  <a:cubicBezTo>
                    <a:pt x="3972560" y="34290"/>
                    <a:pt x="4008120" y="48260"/>
                    <a:pt x="4038600" y="67310"/>
                  </a:cubicBezTo>
                  <a:cubicBezTo>
                    <a:pt x="4070350" y="85090"/>
                    <a:pt x="4099560" y="110490"/>
                    <a:pt x="4122420" y="137160"/>
                  </a:cubicBezTo>
                  <a:cubicBezTo>
                    <a:pt x="4145280" y="165100"/>
                    <a:pt x="4165600" y="198120"/>
                    <a:pt x="4178300" y="231140"/>
                  </a:cubicBezTo>
                  <a:cubicBezTo>
                    <a:pt x="4192270" y="265430"/>
                    <a:pt x="4199890" y="302260"/>
                    <a:pt x="4202430" y="339090"/>
                  </a:cubicBezTo>
                  <a:cubicBezTo>
                    <a:pt x="4203700" y="374650"/>
                    <a:pt x="4199890" y="412750"/>
                    <a:pt x="4191000" y="447040"/>
                  </a:cubicBezTo>
                  <a:cubicBezTo>
                    <a:pt x="4180840" y="482600"/>
                    <a:pt x="4164330" y="516890"/>
                    <a:pt x="4144010" y="547370"/>
                  </a:cubicBezTo>
                  <a:cubicBezTo>
                    <a:pt x="4123690" y="576580"/>
                    <a:pt x="4098290" y="604520"/>
                    <a:pt x="4069080" y="626110"/>
                  </a:cubicBezTo>
                  <a:cubicBezTo>
                    <a:pt x="4039870" y="647700"/>
                    <a:pt x="4006850" y="666750"/>
                    <a:pt x="3972560" y="678180"/>
                  </a:cubicBezTo>
                  <a:cubicBezTo>
                    <a:pt x="3938270" y="689610"/>
                    <a:pt x="3923030" y="690880"/>
                    <a:pt x="3864610" y="695960"/>
                  </a:cubicBezTo>
                  <a:cubicBezTo>
                    <a:pt x="3616960" y="713740"/>
                    <a:pt x="2540000" y="668020"/>
                    <a:pt x="1913890" y="661670"/>
                  </a:cubicBezTo>
                  <a:cubicBezTo>
                    <a:pt x="1333500" y="655320"/>
                    <a:pt x="425450" y="690880"/>
                    <a:pt x="237490" y="656590"/>
                  </a:cubicBezTo>
                  <a:cubicBezTo>
                    <a:pt x="198120" y="648970"/>
                    <a:pt x="191770" y="645160"/>
                    <a:pt x="167640" y="629920"/>
                  </a:cubicBezTo>
                  <a:cubicBezTo>
                    <a:pt x="133350" y="609600"/>
                    <a:pt x="83820" y="571500"/>
                    <a:pt x="57150" y="532130"/>
                  </a:cubicBezTo>
                  <a:cubicBezTo>
                    <a:pt x="30480" y="492760"/>
                    <a:pt x="11430" y="433070"/>
                    <a:pt x="5080" y="393700"/>
                  </a:cubicBezTo>
                  <a:cubicBezTo>
                    <a:pt x="0" y="365760"/>
                    <a:pt x="1270" y="344170"/>
                    <a:pt x="5080" y="320040"/>
                  </a:cubicBezTo>
                  <a:cubicBezTo>
                    <a:pt x="7620" y="294640"/>
                    <a:pt x="11430" y="273050"/>
                    <a:pt x="22860" y="247650"/>
                  </a:cubicBezTo>
                  <a:cubicBezTo>
                    <a:pt x="39370" y="210820"/>
                    <a:pt x="71120" y="157480"/>
                    <a:pt x="106680" y="125730"/>
                  </a:cubicBezTo>
                  <a:cubicBezTo>
                    <a:pt x="142240" y="93980"/>
                    <a:pt x="199390" y="69850"/>
                    <a:pt x="237490" y="57150"/>
                  </a:cubicBezTo>
                  <a:cubicBezTo>
                    <a:pt x="264160" y="48260"/>
                    <a:pt x="311150" y="48260"/>
                    <a:pt x="311150" y="4826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0" name="Group 40"/>
          <p:cNvGrpSpPr/>
          <p:nvPr/>
        </p:nvGrpSpPr>
        <p:grpSpPr>
          <a:xfrm>
            <a:off x="3970621" y="308228"/>
            <a:ext cx="11976735" cy="1200150"/>
            <a:chOff x="0" y="0"/>
            <a:chExt cx="15968980" cy="1600200"/>
          </a:xfrm>
        </p:grpSpPr>
        <p:sp>
          <p:nvSpPr>
            <p:cNvPr id="41" name="Freeform 41"/>
            <p:cNvSpPr/>
            <p:nvPr/>
          </p:nvSpPr>
          <p:spPr>
            <a:xfrm>
              <a:off x="44450" y="-7620"/>
              <a:ext cx="15877540" cy="1615440"/>
            </a:xfrm>
            <a:custGeom>
              <a:avLst/>
              <a:gdLst/>
              <a:ahLst/>
              <a:cxnLst/>
              <a:rect l="l" t="t" r="r" b="b"/>
              <a:pathLst>
                <a:path w="15877540" h="1615440">
                  <a:moveTo>
                    <a:pt x="647700" y="161290"/>
                  </a:moveTo>
                  <a:cubicBezTo>
                    <a:pt x="2743200" y="184150"/>
                    <a:pt x="5593080" y="128270"/>
                    <a:pt x="7735570" y="109220"/>
                  </a:cubicBezTo>
                  <a:cubicBezTo>
                    <a:pt x="10086340" y="87630"/>
                    <a:pt x="14375130" y="0"/>
                    <a:pt x="15125700" y="58420"/>
                  </a:cubicBezTo>
                  <a:cubicBezTo>
                    <a:pt x="15261589" y="69850"/>
                    <a:pt x="15289530" y="72390"/>
                    <a:pt x="15364461" y="97790"/>
                  </a:cubicBezTo>
                  <a:cubicBezTo>
                    <a:pt x="15440661" y="123190"/>
                    <a:pt x="15515589" y="163830"/>
                    <a:pt x="15579089" y="212090"/>
                  </a:cubicBezTo>
                  <a:cubicBezTo>
                    <a:pt x="15642589" y="260350"/>
                    <a:pt x="15701011" y="321310"/>
                    <a:pt x="15745461" y="387350"/>
                  </a:cubicBezTo>
                  <a:cubicBezTo>
                    <a:pt x="15789911" y="453390"/>
                    <a:pt x="15825470" y="530860"/>
                    <a:pt x="15847061" y="607060"/>
                  </a:cubicBezTo>
                  <a:cubicBezTo>
                    <a:pt x="15868650" y="684530"/>
                    <a:pt x="15877539" y="768350"/>
                    <a:pt x="15873730" y="848360"/>
                  </a:cubicBezTo>
                  <a:cubicBezTo>
                    <a:pt x="15868650" y="928370"/>
                    <a:pt x="15850870" y="1010920"/>
                    <a:pt x="15821661" y="1084580"/>
                  </a:cubicBezTo>
                  <a:cubicBezTo>
                    <a:pt x="15791180" y="1159510"/>
                    <a:pt x="15748000" y="1231900"/>
                    <a:pt x="15695930" y="1292860"/>
                  </a:cubicBezTo>
                  <a:cubicBezTo>
                    <a:pt x="15645130" y="1353820"/>
                    <a:pt x="15580361" y="1408430"/>
                    <a:pt x="15511780" y="1450340"/>
                  </a:cubicBezTo>
                  <a:cubicBezTo>
                    <a:pt x="15443200" y="1490980"/>
                    <a:pt x="15364461" y="1522730"/>
                    <a:pt x="15286989" y="1539240"/>
                  </a:cubicBezTo>
                  <a:cubicBezTo>
                    <a:pt x="15208250" y="1557020"/>
                    <a:pt x="15123161" y="1560830"/>
                    <a:pt x="15044420" y="1551940"/>
                  </a:cubicBezTo>
                  <a:cubicBezTo>
                    <a:pt x="14965680" y="1544320"/>
                    <a:pt x="14883130" y="1521460"/>
                    <a:pt x="14810739" y="1487170"/>
                  </a:cubicBezTo>
                  <a:cubicBezTo>
                    <a:pt x="14738350" y="1454150"/>
                    <a:pt x="14668500" y="1405890"/>
                    <a:pt x="14610080" y="1351280"/>
                  </a:cubicBezTo>
                  <a:cubicBezTo>
                    <a:pt x="14552930" y="1296670"/>
                    <a:pt x="14500861" y="1229360"/>
                    <a:pt x="14464030" y="1158240"/>
                  </a:cubicBezTo>
                  <a:cubicBezTo>
                    <a:pt x="14425930" y="1088390"/>
                    <a:pt x="14399261" y="1007110"/>
                    <a:pt x="14386561" y="928370"/>
                  </a:cubicBezTo>
                  <a:cubicBezTo>
                    <a:pt x="14373861" y="850900"/>
                    <a:pt x="14373861" y="765810"/>
                    <a:pt x="14386561" y="687070"/>
                  </a:cubicBezTo>
                  <a:cubicBezTo>
                    <a:pt x="14399261" y="608330"/>
                    <a:pt x="14425930" y="527050"/>
                    <a:pt x="14464030" y="457200"/>
                  </a:cubicBezTo>
                  <a:cubicBezTo>
                    <a:pt x="14500861" y="386080"/>
                    <a:pt x="14552930" y="318770"/>
                    <a:pt x="14610080" y="264160"/>
                  </a:cubicBezTo>
                  <a:cubicBezTo>
                    <a:pt x="14668500" y="209550"/>
                    <a:pt x="14738350" y="161290"/>
                    <a:pt x="14810739" y="128270"/>
                  </a:cubicBezTo>
                  <a:cubicBezTo>
                    <a:pt x="14883130" y="93980"/>
                    <a:pt x="14965680" y="72390"/>
                    <a:pt x="15044420" y="63500"/>
                  </a:cubicBezTo>
                  <a:cubicBezTo>
                    <a:pt x="15124430" y="54610"/>
                    <a:pt x="15208250" y="59690"/>
                    <a:pt x="15286989" y="76200"/>
                  </a:cubicBezTo>
                  <a:cubicBezTo>
                    <a:pt x="15364461" y="93980"/>
                    <a:pt x="15443200" y="124460"/>
                    <a:pt x="15511780" y="166370"/>
                  </a:cubicBezTo>
                  <a:cubicBezTo>
                    <a:pt x="15580361" y="207010"/>
                    <a:pt x="15645130" y="262890"/>
                    <a:pt x="15695930" y="322580"/>
                  </a:cubicBezTo>
                  <a:cubicBezTo>
                    <a:pt x="15748000" y="383540"/>
                    <a:pt x="15791180" y="457200"/>
                    <a:pt x="15821661" y="530860"/>
                  </a:cubicBezTo>
                  <a:cubicBezTo>
                    <a:pt x="15850870" y="604520"/>
                    <a:pt x="15868650" y="688340"/>
                    <a:pt x="15873730" y="767080"/>
                  </a:cubicBezTo>
                  <a:cubicBezTo>
                    <a:pt x="15877539" y="847090"/>
                    <a:pt x="15868650" y="932180"/>
                    <a:pt x="15847061" y="1008380"/>
                  </a:cubicBezTo>
                  <a:cubicBezTo>
                    <a:pt x="15825470" y="1085850"/>
                    <a:pt x="15789911" y="1162050"/>
                    <a:pt x="15745461" y="1228090"/>
                  </a:cubicBezTo>
                  <a:cubicBezTo>
                    <a:pt x="15701011" y="1294130"/>
                    <a:pt x="15642589" y="1356360"/>
                    <a:pt x="15579089" y="1404620"/>
                  </a:cubicBezTo>
                  <a:cubicBezTo>
                    <a:pt x="15515589" y="1452880"/>
                    <a:pt x="15439389" y="1492250"/>
                    <a:pt x="15364461" y="1517650"/>
                  </a:cubicBezTo>
                  <a:cubicBezTo>
                    <a:pt x="15288261" y="1543050"/>
                    <a:pt x="15261589" y="1546860"/>
                    <a:pt x="15125700" y="1557020"/>
                  </a:cubicBezTo>
                  <a:cubicBezTo>
                    <a:pt x="14375130" y="1615440"/>
                    <a:pt x="10086340" y="1527810"/>
                    <a:pt x="7735570" y="1506220"/>
                  </a:cubicBezTo>
                  <a:cubicBezTo>
                    <a:pt x="5593080" y="1487170"/>
                    <a:pt x="2743200" y="1431290"/>
                    <a:pt x="1590040" y="1436370"/>
                  </a:cubicBezTo>
                  <a:cubicBezTo>
                    <a:pt x="1139190" y="1437640"/>
                    <a:pt x="828040" y="1463040"/>
                    <a:pt x="647700" y="1454150"/>
                  </a:cubicBezTo>
                  <a:cubicBezTo>
                    <a:pt x="574040" y="1450340"/>
                    <a:pt x="543560" y="1447800"/>
                    <a:pt x="492760" y="1435100"/>
                  </a:cubicBezTo>
                  <a:cubicBezTo>
                    <a:pt x="443230" y="1423670"/>
                    <a:pt x="392430" y="1404620"/>
                    <a:pt x="346710" y="1380490"/>
                  </a:cubicBezTo>
                  <a:cubicBezTo>
                    <a:pt x="300990" y="1356360"/>
                    <a:pt x="257810" y="1325880"/>
                    <a:pt x="218440" y="1291590"/>
                  </a:cubicBezTo>
                  <a:cubicBezTo>
                    <a:pt x="180340" y="1257300"/>
                    <a:pt x="144780" y="1217930"/>
                    <a:pt x="115570" y="1174750"/>
                  </a:cubicBezTo>
                  <a:cubicBezTo>
                    <a:pt x="86360" y="1132840"/>
                    <a:pt x="60960" y="1085850"/>
                    <a:pt x="43180" y="1037590"/>
                  </a:cubicBezTo>
                  <a:cubicBezTo>
                    <a:pt x="25400" y="989330"/>
                    <a:pt x="12700" y="937260"/>
                    <a:pt x="6350" y="885190"/>
                  </a:cubicBezTo>
                  <a:cubicBezTo>
                    <a:pt x="0" y="834390"/>
                    <a:pt x="0" y="781050"/>
                    <a:pt x="6350" y="730250"/>
                  </a:cubicBezTo>
                  <a:cubicBezTo>
                    <a:pt x="12700" y="678180"/>
                    <a:pt x="25400" y="627380"/>
                    <a:pt x="43180" y="579120"/>
                  </a:cubicBezTo>
                  <a:cubicBezTo>
                    <a:pt x="60960" y="530860"/>
                    <a:pt x="86360" y="482600"/>
                    <a:pt x="115570" y="440690"/>
                  </a:cubicBezTo>
                  <a:cubicBezTo>
                    <a:pt x="144780" y="398780"/>
                    <a:pt x="180340" y="358140"/>
                    <a:pt x="218440" y="323850"/>
                  </a:cubicBezTo>
                  <a:cubicBezTo>
                    <a:pt x="257810" y="289560"/>
                    <a:pt x="302260" y="259080"/>
                    <a:pt x="346710" y="234950"/>
                  </a:cubicBezTo>
                  <a:cubicBezTo>
                    <a:pt x="392430" y="212090"/>
                    <a:pt x="443230" y="193040"/>
                    <a:pt x="492760" y="180340"/>
                  </a:cubicBezTo>
                  <a:cubicBezTo>
                    <a:pt x="543560" y="167640"/>
                    <a:pt x="647700" y="161290"/>
                    <a:pt x="647700" y="16129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sp>
        <p:nvSpPr>
          <p:cNvPr id="43" name="TextBox 43"/>
          <p:cNvSpPr txBox="1"/>
          <p:nvPr/>
        </p:nvSpPr>
        <p:spPr>
          <a:xfrm>
            <a:off x="7304517" y="5346406"/>
            <a:ext cx="3999285" cy="557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</a:pPr>
            <a:r>
              <a:rPr lang="en-US" sz="3999" dirty="0" err="1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текст</a:t>
            </a:r>
            <a:endParaRPr lang="en-US" sz="3999" dirty="0">
              <a:solidFill>
                <a:srgbClr val="202F5A"/>
              </a:solidFill>
              <a:latin typeface="Bobby Jones Condensed Soft"/>
              <a:ea typeface="Bobby Jones Condensed Soft"/>
              <a:cs typeface="Bobby Jones Condensed Soft"/>
              <a:sym typeface="Bobby Jones Condensed Soft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511" y="1836409"/>
            <a:ext cx="4362111" cy="557198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5594" y="2435708"/>
            <a:ext cx="4817745" cy="598153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6917" y="3865984"/>
            <a:ext cx="4336959" cy="5925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37488">
            <a:off x="2438609" y="561990"/>
            <a:ext cx="14412343" cy="9040470"/>
          </a:xfrm>
          <a:custGeom>
            <a:avLst/>
            <a:gdLst/>
            <a:ahLst/>
            <a:cxnLst/>
            <a:rect l="l" t="t" r="r" b="b"/>
            <a:pathLst>
              <a:path w="14412343" h="9040470">
                <a:moveTo>
                  <a:pt x="0" y="0"/>
                </a:moveTo>
                <a:lnTo>
                  <a:pt x="14412343" y="0"/>
                </a:lnTo>
                <a:lnTo>
                  <a:pt x="14412343" y="9040470"/>
                </a:lnTo>
                <a:lnTo>
                  <a:pt x="0" y="9040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5953" y="3313902"/>
            <a:ext cx="3180174" cy="3659196"/>
          </a:xfrm>
          <a:custGeom>
            <a:avLst/>
            <a:gdLst/>
            <a:ahLst/>
            <a:cxnLst/>
            <a:rect l="l" t="t" r="r" b="b"/>
            <a:pathLst>
              <a:path w="3180174" h="3659196">
                <a:moveTo>
                  <a:pt x="0" y="0"/>
                </a:moveTo>
                <a:lnTo>
                  <a:pt x="3180175" y="0"/>
                </a:lnTo>
                <a:lnTo>
                  <a:pt x="3180175" y="3659196"/>
                </a:lnTo>
                <a:lnTo>
                  <a:pt x="0" y="3659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55694" y="498152"/>
            <a:ext cx="2497306" cy="3247088"/>
          </a:xfrm>
          <a:custGeom>
            <a:avLst/>
            <a:gdLst/>
            <a:ahLst/>
            <a:cxnLst/>
            <a:rect l="l" t="t" r="r" b="b"/>
            <a:pathLst>
              <a:path w="2497306" h="3247088">
                <a:moveTo>
                  <a:pt x="0" y="0"/>
                </a:moveTo>
                <a:lnTo>
                  <a:pt x="2497306" y="0"/>
                </a:lnTo>
                <a:lnTo>
                  <a:pt x="2497306" y="3247088"/>
                </a:lnTo>
                <a:lnTo>
                  <a:pt x="0" y="3247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420170">
            <a:off x="-115271" y="1067186"/>
            <a:ext cx="2287943" cy="3091815"/>
          </a:xfrm>
          <a:custGeom>
            <a:avLst/>
            <a:gdLst/>
            <a:ahLst/>
            <a:cxnLst/>
            <a:rect l="l" t="t" r="r" b="b"/>
            <a:pathLst>
              <a:path w="2287943" h="3091815">
                <a:moveTo>
                  <a:pt x="0" y="0"/>
                </a:moveTo>
                <a:lnTo>
                  <a:pt x="2287942" y="0"/>
                </a:lnTo>
                <a:lnTo>
                  <a:pt x="2287942" y="3091815"/>
                </a:lnTo>
                <a:lnTo>
                  <a:pt x="0" y="30918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213139">
            <a:off x="1706699" y="8142956"/>
            <a:ext cx="2495834" cy="652730"/>
            <a:chOff x="0" y="0"/>
            <a:chExt cx="3690620" cy="965200"/>
          </a:xfrm>
        </p:grpSpPr>
        <p:sp>
          <p:nvSpPr>
            <p:cNvPr id="7" name="Freeform 7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 rot="213139">
            <a:off x="1046524" y="8678514"/>
            <a:ext cx="2495834" cy="652730"/>
            <a:chOff x="0" y="0"/>
            <a:chExt cx="3690620" cy="965200"/>
          </a:xfrm>
        </p:grpSpPr>
        <p:sp>
          <p:nvSpPr>
            <p:cNvPr id="9" name="Freeform 9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 rot="-306588">
            <a:off x="4327459" y="3380434"/>
            <a:ext cx="8912543" cy="1160145"/>
            <a:chOff x="0" y="0"/>
            <a:chExt cx="11883390" cy="1546860"/>
          </a:xfrm>
        </p:grpSpPr>
        <p:sp>
          <p:nvSpPr>
            <p:cNvPr id="11" name="Freeform 11"/>
            <p:cNvSpPr/>
            <p:nvPr/>
          </p:nvSpPr>
          <p:spPr>
            <a:xfrm>
              <a:off x="44450" y="16510"/>
              <a:ext cx="11791950" cy="1511300"/>
            </a:xfrm>
            <a:custGeom>
              <a:avLst/>
              <a:gdLst/>
              <a:ahLst/>
              <a:cxnLst/>
              <a:rect l="l" t="t" r="r" b="b"/>
              <a:pathLst>
                <a:path w="11791950" h="1511300">
                  <a:moveTo>
                    <a:pt x="632460" y="125730"/>
                  </a:moveTo>
                  <a:cubicBezTo>
                    <a:pt x="2430780" y="172720"/>
                    <a:pt x="2566670" y="173990"/>
                    <a:pt x="2976880" y="170180"/>
                  </a:cubicBezTo>
                  <a:cubicBezTo>
                    <a:pt x="3948430" y="162560"/>
                    <a:pt x="6422390" y="101600"/>
                    <a:pt x="7881620" y="77470"/>
                  </a:cubicBezTo>
                  <a:cubicBezTo>
                    <a:pt x="9056370" y="58420"/>
                    <a:pt x="10617200" y="0"/>
                    <a:pt x="11066780" y="34290"/>
                  </a:cubicBezTo>
                  <a:cubicBezTo>
                    <a:pt x="11188700" y="43180"/>
                    <a:pt x="11224261" y="46990"/>
                    <a:pt x="11297920" y="72390"/>
                  </a:cubicBezTo>
                  <a:cubicBezTo>
                    <a:pt x="11370311" y="96520"/>
                    <a:pt x="11442700" y="134620"/>
                    <a:pt x="11503661" y="181610"/>
                  </a:cubicBezTo>
                  <a:cubicBezTo>
                    <a:pt x="11564620" y="227330"/>
                    <a:pt x="11621770" y="287020"/>
                    <a:pt x="11664950" y="350520"/>
                  </a:cubicBezTo>
                  <a:cubicBezTo>
                    <a:pt x="11708130" y="414020"/>
                    <a:pt x="11742420" y="488950"/>
                    <a:pt x="11762740" y="562610"/>
                  </a:cubicBezTo>
                  <a:cubicBezTo>
                    <a:pt x="11783061" y="637540"/>
                    <a:pt x="11791950" y="718820"/>
                    <a:pt x="11788140" y="795020"/>
                  </a:cubicBezTo>
                  <a:cubicBezTo>
                    <a:pt x="11784330" y="872490"/>
                    <a:pt x="11766550" y="952500"/>
                    <a:pt x="11737340" y="1023620"/>
                  </a:cubicBezTo>
                  <a:cubicBezTo>
                    <a:pt x="11709400" y="1094740"/>
                    <a:pt x="11667490" y="1164590"/>
                    <a:pt x="11616690" y="1223010"/>
                  </a:cubicBezTo>
                  <a:cubicBezTo>
                    <a:pt x="11567161" y="1282700"/>
                    <a:pt x="11504930" y="1334770"/>
                    <a:pt x="11438890" y="1375410"/>
                  </a:cubicBezTo>
                  <a:cubicBezTo>
                    <a:pt x="11372850" y="1414780"/>
                    <a:pt x="11296650" y="1445260"/>
                    <a:pt x="11221720" y="1461770"/>
                  </a:cubicBezTo>
                  <a:cubicBezTo>
                    <a:pt x="11146790" y="1478280"/>
                    <a:pt x="11065511" y="1482090"/>
                    <a:pt x="10988040" y="1474470"/>
                  </a:cubicBezTo>
                  <a:cubicBezTo>
                    <a:pt x="10911840" y="1465580"/>
                    <a:pt x="10833100" y="1443990"/>
                    <a:pt x="10763250" y="1410970"/>
                  </a:cubicBezTo>
                  <a:cubicBezTo>
                    <a:pt x="10693400" y="1379220"/>
                    <a:pt x="10626090" y="1333500"/>
                    <a:pt x="10570211" y="1280160"/>
                  </a:cubicBezTo>
                  <a:cubicBezTo>
                    <a:pt x="10514330" y="1226820"/>
                    <a:pt x="10464800" y="1162050"/>
                    <a:pt x="10429240" y="1094740"/>
                  </a:cubicBezTo>
                  <a:cubicBezTo>
                    <a:pt x="10392411" y="1026160"/>
                    <a:pt x="10367011" y="948690"/>
                    <a:pt x="10354311" y="872490"/>
                  </a:cubicBezTo>
                  <a:cubicBezTo>
                    <a:pt x="10341611" y="797560"/>
                    <a:pt x="10341611" y="715010"/>
                    <a:pt x="10354311" y="638810"/>
                  </a:cubicBezTo>
                  <a:cubicBezTo>
                    <a:pt x="10367011" y="563880"/>
                    <a:pt x="10392411" y="485140"/>
                    <a:pt x="10429240" y="417830"/>
                  </a:cubicBezTo>
                  <a:cubicBezTo>
                    <a:pt x="10464800" y="349250"/>
                    <a:pt x="10514330" y="284480"/>
                    <a:pt x="10570211" y="231140"/>
                  </a:cubicBezTo>
                  <a:cubicBezTo>
                    <a:pt x="10626090" y="179070"/>
                    <a:pt x="10693400" y="133350"/>
                    <a:pt x="10763250" y="100330"/>
                  </a:cubicBezTo>
                  <a:cubicBezTo>
                    <a:pt x="10833100" y="68580"/>
                    <a:pt x="10911840" y="46990"/>
                    <a:pt x="10989311" y="38100"/>
                  </a:cubicBezTo>
                  <a:cubicBezTo>
                    <a:pt x="11065511" y="30480"/>
                    <a:pt x="11146790" y="34290"/>
                    <a:pt x="11221720" y="50800"/>
                  </a:cubicBezTo>
                  <a:cubicBezTo>
                    <a:pt x="11296650" y="67310"/>
                    <a:pt x="11372850" y="97790"/>
                    <a:pt x="11438890" y="137160"/>
                  </a:cubicBezTo>
                  <a:cubicBezTo>
                    <a:pt x="11504930" y="176530"/>
                    <a:pt x="11567161" y="229870"/>
                    <a:pt x="11616690" y="288290"/>
                  </a:cubicBezTo>
                  <a:cubicBezTo>
                    <a:pt x="11667490" y="346710"/>
                    <a:pt x="11709400" y="417830"/>
                    <a:pt x="11737340" y="488950"/>
                  </a:cubicBezTo>
                  <a:cubicBezTo>
                    <a:pt x="11766550" y="560070"/>
                    <a:pt x="11784330" y="640080"/>
                    <a:pt x="11788140" y="717550"/>
                  </a:cubicBezTo>
                  <a:cubicBezTo>
                    <a:pt x="11791950" y="793750"/>
                    <a:pt x="11783061" y="875030"/>
                    <a:pt x="11762740" y="949960"/>
                  </a:cubicBezTo>
                  <a:cubicBezTo>
                    <a:pt x="11742420" y="1023620"/>
                    <a:pt x="11708130" y="1097280"/>
                    <a:pt x="11664950" y="1162050"/>
                  </a:cubicBezTo>
                  <a:cubicBezTo>
                    <a:pt x="11621770" y="1225550"/>
                    <a:pt x="11564620" y="1283970"/>
                    <a:pt x="11503661" y="1330960"/>
                  </a:cubicBezTo>
                  <a:cubicBezTo>
                    <a:pt x="11442700" y="1377950"/>
                    <a:pt x="11370311" y="1416050"/>
                    <a:pt x="11296650" y="1440180"/>
                  </a:cubicBezTo>
                  <a:cubicBezTo>
                    <a:pt x="11224261" y="1465580"/>
                    <a:pt x="11188700" y="1469390"/>
                    <a:pt x="11066780" y="1478280"/>
                  </a:cubicBezTo>
                  <a:cubicBezTo>
                    <a:pt x="10617200" y="1511300"/>
                    <a:pt x="9056370" y="1454150"/>
                    <a:pt x="7881620" y="1435100"/>
                  </a:cubicBezTo>
                  <a:cubicBezTo>
                    <a:pt x="6422390" y="1410970"/>
                    <a:pt x="3948430" y="1350010"/>
                    <a:pt x="2976880" y="1341120"/>
                  </a:cubicBezTo>
                  <a:cubicBezTo>
                    <a:pt x="2566670" y="1338580"/>
                    <a:pt x="2430780" y="1338580"/>
                    <a:pt x="2100580" y="1344930"/>
                  </a:cubicBezTo>
                  <a:cubicBezTo>
                    <a:pt x="1673860" y="1351280"/>
                    <a:pt x="869950" y="1398270"/>
                    <a:pt x="632460" y="1386840"/>
                  </a:cubicBezTo>
                  <a:cubicBezTo>
                    <a:pt x="556260" y="1383030"/>
                    <a:pt x="529590" y="1380490"/>
                    <a:pt x="481330" y="1369060"/>
                  </a:cubicBezTo>
                  <a:cubicBezTo>
                    <a:pt x="433070" y="1356360"/>
                    <a:pt x="383540" y="1337310"/>
                    <a:pt x="339090" y="1314450"/>
                  </a:cubicBezTo>
                  <a:cubicBezTo>
                    <a:pt x="294640" y="1291590"/>
                    <a:pt x="251460" y="1261110"/>
                    <a:pt x="213360" y="1228090"/>
                  </a:cubicBezTo>
                  <a:cubicBezTo>
                    <a:pt x="176530" y="1195070"/>
                    <a:pt x="142240" y="1155700"/>
                    <a:pt x="113030" y="1113790"/>
                  </a:cubicBezTo>
                  <a:cubicBezTo>
                    <a:pt x="85090" y="1073150"/>
                    <a:pt x="60960" y="1026160"/>
                    <a:pt x="41910" y="979170"/>
                  </a:cubicBezTo>
                  <a:cubicBezTo>
                    <a:pt x="24130" y="932180"/>
                    <a:pt x="12700" y="882650"/>
                    <a:pt x="6350" y="831850"/>
                  </a:cubicBezTo>
                  <a:cubicBezTo>
                    <a:pt x="0" y="782320"/>
                    <a:pt x="0" y="730250"/>
                    <a:pt x="6350" y="679450"/>
                  </a:cubicBezTo>
                  <a:cubicBezTo>
                    <a:pt x="12700" y="629920"/>
                    <a:pt x="24130" y="579120"/>
                    <a:pt x="41910" y="532130"/>
                  </a:cubicBezTo>
                  <a:cubicBezTo>
                    <a:pt x="60960" y="485140"/>
                    <a:pt x="85090" y="439420"/>
                    <a:pt x="113030" y="397510"/>
                  </a:cubicBezTo>
                  <a:cubicBezTo>
                    <a:pt x="142240" y="356870"/>
                    <a:pt x="176530" y="317500"/>
                    <a:pt x="214630" y="284480"/>
                  </a:cubicBezTo>
                  <a:cubicBezTo>
                    <a:pt x="251460" y="250190"/>
                    <a:pt x="294640" y="220980"/>
                    <a:pt x="339090" y="198120"/>
                  </a:cubicBezTo>
                  <a:cubicBezTo>
                    <a:pt x="383540" y="173990"/>
                    <a:pt x="433070" y="156210"/>
                    <a:pt x="481330" y="143510"/>
                  </a:cubicBezTo>
                  <a:cubicBezTo>
                    <a:pt x="529590" y="132080"/>
                    <a:pt x="632460" y="125730"/>
                    <a:pt x="632460" y="12573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 rot="-306588">
            <a:off x="6912692" y="5049005"/>
            <a:ext cx="3957638" cy="1110615"/>
            <a:chOff x="0" y="0"/>
            <a:chExt cx="5276850" cy="1480820"/>
          </a:xfrm>
        </p:grpSpPr>
        <p:sp>
          <p:nvSpPr>
            <p:cNvPr id="13" name="Freeform 13"/>
            <p:cNvSpPr/>
            <p:nvPr/>
          </p:nvSpPr>
          <p:spPr>
            <a:xfrm>
              <a:off x="44450" y="20320"/>
              <a:ext cx="5185410" cy="1440180"/>
            </a:xfrm>
            <a:custGeom>
              <a:avLst/>
              <a:gdLst/>
              <a:ahLst/>
              <a:cxnLst/>
              <a:rect l="l" t="t" r="r" b="b"/>
              <a:pathLst>
                <a:path w="5185410" h="1440180">
                  <a:moveTo>
                    <a:pt x="648970" y="73660"/>
                  </a:moveTo>
                  <a:cubicBezTo>
                    <a:pt x="2212340" y="85090"/>
                    <a:pt x="4069080" y="0"/>
                    <a:pt x="4493260" y="30480"/>
                  </a:cubicBezTo>
                  <a:cubicBezTo>
                    <a:pt x="4608830" y="39370"/>
                    <a:pt x="4643120" y="43180"/>
                    <a:pt x="4712970" y="67310"/>
                  </a:cubicBezTo>
                  <a:cubicBezTo>
                    <a:pt x="4782820" y="90170"/>
                    <a:pt x="4851400" y="127000"/>
                    <a:pt x="4909820" y="171450"/>
                  </a:cubicBezTo>
                  <a:cubicBezTo>
                    <a:pt x="4968240" y="215900"/>
                    <a:pt x="5022850" y="273050"/>
                    <a:pt x="5063490" y="334010"/>
                  </a:cubicBezTo>
                  <a:cubicBezTo>
                    <a:pt x="5104130" y="393700"/>
                    <a:pt x="5137150" y="464820"/>
                    <a:pt x="5157470" y="535940"/>
                  </a:cubicBezTo>
                  <a:cubicBezTo>
                    <a:pt x="5176520" y="607060"/>
                    <a:pt x="5185410" y="684530"/>
                    <a:pt x="5181600" y="756920"/>
                  </a:cubicBezTo>
                  <a:cubicBezTo>
                    <a:pt x="5177790" y="830580"/>
                    <a:pt x="5160010" y="906780"/>
                    <a:pt x="5133340" y="975360"/>
                  </a:cubicBezTo>
                  <a:cubicBezTo>
                    <a:pt x="5106670" y="1043940"/>
                    <a:pt x="5066030" y="1109980"/>
                    <a:pt x="5017770" y="1165860"/>
                  </a:cubicBezTo>
                  <a:cubicBezTo>
                    <a:pt x="4970780" y="1221740"/>
                    <a:pt x="4911090" y="1272540"/>
                    <a:pt x="4848860" y="1310640"/>
                  </a:cubicBezTo>
                  <a:cubicBezTo>
                    <a:pt x="4785360" y="1348740"/>
                    <a:pt x="4712970" y="1377950"/>
                    <a:pt x="4640580" y="1393190"/>
                  </a:cubicBezTo>
                  <a:cubicBezTo>
                    <a:pt x="4569460" y="1408430"/>
                    <a:pt x="4491990" y="1413510"/>
                    <a:pt x="4418330" y="1405890"/>
                  </a:cubicBezTo>
                  <a:cubicBezTo>
                    <a:pt x="4345940" y="1397000"/>
                    <a:pt x="4269740" y="1376680"/>
                    <a:pt x="4203700" y="1346200"/>
                  </a:cubicBezTo>
                  <a:cubicBezTo>
                    <a:pt x="4136390" y="1314450"/>
                    <a:pt x="4072890" y="1271270"/>
                    <a:pt x="4019550" y="1220470"/>
                  </a:cubicBezTo>
                  <a:cubicBezTo>
                    <a:pt x="3966210" y="1169670"/>
                    <a:pt x="3917950" y="1107440"/>
                    <a:pt x="3883660" y="1042670"/>
                  </a:cubicBezTo>
                  <a:cubicBezTo>
                    <a:pt x="3849370" y="977900"/>
                    <a:pt x="3825240" y="904240"/>
                    <a:pt x="3812540" y="831850"/>
                  </a:cubicBezTo>
                  <a:cubicBezTo>
                    <a:pt x="3801110" y="759460"/>
                    <a:pt x="3801110" y="680720"/>
                    <a:pt x="3812540" y="608330"/>
                  </a:cubicBezTo>
                  <a:cubicBezTo>
                    <a:pt x="3825240" y="535940"/>
                    <a:pt x="3849370" y="462280"/>
                    <a:pt x="3883660" y="397510"/>
                  </a:cubicBezTo>
                  <a:cubicBezTo>
                    <a:pt x="3917950" y="332740"/>
                    <a:pt x="3966210" y="270510"/>
                    <a:pt x="4019550" y="219710"/>
                  </a:cubicBezTo>
                  <a:cubicBezTo>
                    <a:pt x="4072890" y="168910"/>
                    <a:pt x="4137660" y="125730"/>
                    <a:pt x="4203700" y="95250"/>
                  </a:cubicBezTo>
                  <a:cubicBezTo>
                    <a:pt x="4269740" y="63500"/>
                    <a:pt x="4345940" y="43180"/>
                    <a:pt x="4418330" y="35560"/>
                  </a:cubicBezTo>
                  <a:cubicBezTo>
                    <a:pt x="4491990" y="26670"/>
                    <a:pt x="4569460" y="31750"/>
                    <a:pt x="4641850" y="46990"/>
                  </a:cubicBezTo>
                  <a:cubicBezTo>
                    <a:pt x="4712970" y="63500"/>
                    <a:pt x="4785360" y="91440"/>
                    <a:pt x="4848860" y="129540"/>
                  </a:cubicBezTo>
                  <a:cubicBezTo>
                    <a:pt x="4911090" y="167640"/>
                    <a:pt x="4970780" y="218440"/>
                    <a:pt x="5017770" y="274320"/>
                  </a:cubicBezTo>
                  <a:cubicBezTo>
                    <a:pt x="5066030" y="330200"/>
                    <a:pt x="5106670" y="397510"/>
                    <a:pt x="5133340" y="464820"/>
                  </a:cubicBezTo>
                  <a:cubicBezTo>
                    <a:pt x="5160010" y="533400"/>
                    <a:pt x="5177790" y="609600"/>
                    <a:pt x="5181600" y="683260"/>
                  </a:cubicBezTo>
                  <a:cubicBezTo>
                    <a:pt x="5185410" y="756920"/>
                    <a:pt x="5176520" y="834390"/>
                    <a:pt x="5157470" y="904240"/>
                  </a:cubicBezTo>
                  <a:cubicBezTo>
                    <a:pt x="5137150" y="975360"/>
                    <a:pt x="5104130" y="1046480"/>
                    <a:pt x="5063490" y="1107440"/>
                  </a:cubicBezTo>
                  <a:cubicBezTo>
                    <a:pt x="5021580" y="1168400"/>
                    <a:pt x="4968240" y="1224280"/>
                    <a:pt x="4909820" y="1268730"/>
                  </a:cubicBezTo>
                  <a:cubicBezTo>
                    <a:pt x="4851400" y="1313180"/>
                    <a:pt x="4782820" y="1350010"/>
                    <a:pt x="4712970" y="1372870"/>
                  </a:cubicBezTo>
                  <a:cubicBezTo>
                    <a:pt x="4643120" y="1397000"/>
                    <a:pt x="4608830" y="1400810"/>
                    <a:pt x="4493260" y="1409700"/>
                  </a:cubicBezTo>
                  <a:cubicBezTo>
                    <a:pt x="4069080" y="1440180"/>
                    <a:pt x="2212340" y="1355090"/>
                    <a:pt x="1517650" y="1353820"/>
                  </a:cubicBezTo>
                  <a:cubicBezTo>
                    <a:pt x="1141730" y="1352550"/>
                    <a:pt x="820420" y="1375410"/>
                    <a:pt x="648970" y="1366520"/>
                  </a:cubicBezTo>
                  <a:cubicBezTo>
                    <a:pt x="576580" y="1362710"/>
                    <a:pt x="543560" y="1360170"/>
                    <a:pt x="494030" y="1347470"/>
                  </a:cubicBezTo>
                  <a:cubicBezTo>
                    <a:pt x="443230" y="1336040"/>
                    <a:pt x="393700" y="1316990"/>
                    <a:pt x="347980" y="1292860"/>
                  </a:cubicBezTo>
                  <a:cubicBezTo>
                    <a:pt x="302260" y="1268730"/>
                    <a:pt x="259080" y="1238250"/>
                    <a:pt x="219710" y="1203960"/>
                  </a:cubicBezTo>
                  <a:cubicBezTo>
                    <a:pt x="181610" y="1169670"/>
                    <a:pt x="146050" y="1130300"/>
                    <a:pt x="116840" y="1087120"/>
                  </a:cubicBezTo>
                  <a:cubicBezTo>
                    <a:pt x="87630" y="1045210"/>
                    <a:pt x="62230" y="998220"/>
                    <a:pt x="44450" y="949960"/>
                  </a:cubicBezTo>
                  <a:cubicBezTo>
                    <a:pt x="25400" y="901700"/>
                    <a:pt x="12700" y="849630"/>
                    <a:pt x="6350" y="797560"/>
                  </a:cubicBezTo>
                  <a:cubicBezTo>
                    <a:pt x="0" y="746760"/>
                    <a:pt x="0" y="693420"/>
                    <a:pt x="6350" y="642620"/>
                  </a:cubicBezTo>
                  <a:cubicBezTo>
                    <a:pt x="12700" y="590550"/>
                    <a:pt x="25400" y="538480"/>
                    <a:pt x="44450" y="490220"/>
                  </a:cubicBezTo>
                  <a:cubicBezTo>
                    <a:pt x="62230" y="443230"/>
                    <a:pt x="87630" y="394970"/>
                    <a:pt x="116840" y="353060"/>
                  </a:cubicBezTo>
                  <a:cubicBezTo>
                    <a:pt x="146050" y="309880"/>
                    <a:pt x="181610" y="270510"/>
                    <a:pt x="219710" y="236220"/>
                  </a:cubicBezTo>
                  <a:cubicBezTo>
                    <a:pt x="259080" y="201930"/>
                    <a:pt x="302260" y="171450"/>
                    <a:pt x="347980" y="147320"/>
                  </a:cubicBezTo>
                  <a:cubicBezTo>
                    <a:pt x="393700" y="123190"/>
                    <a:pt x="444500" y="104140"/>
                    <a:pt x="494030" y="92710"/>
                  </a:cubicBezTo>
                  <a:cubicBezTo>
                    <a:pt x="543560" y="80010"/>
                    <a:pt x="648970" y="73660"/>
                    <a:pt x="648970" y="7366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 rot="-306588">
            <a:off x="5602459" y="6816066"/>
            <a:ext cx="6968490" cy="1140142"/>
            <a:chOff x="0" y="0"/>
            <a:chExt cx="9291320" cy="1520190"/>
          </a:xfrm>
        </p:grpSpPr>
        <p:sp>
          <p:nvSpPr>
            <p:cNvPr id="15" name="Freeform 15"/>
            <p:cNvSpPr/>
            <p:nvPr/>
          </p:nvSpPr>
          <p:spPr>
            <a:xfrm>
              <a:off x="44450" y="22860"/>
              <a:ext cx="9202420" cy="1474470"/>
            </a:xfrm>
            <a:custGeom>
              <a:avLst/>
              <a:gdLst/>
              <a:ahLst/>
              <a:cxnLst/>
              <a:rect l="l" t="t" r="r" b="b"/>
              <a:pathLst>
                <a:path w="9202420" h="1474470">
                  <a:moveTo>
                    <a:pt x="631190" y="107950"/>
                  </a:moveTo>
                  <a:cubicBezTo>
                    <a:pt x="2188210" y="153670"/>
                    <a:pt x="2298700" y="152400"/>
                    <a:pt x="2683510" y="147320"/>
                  </a:cubicBezTo>
                  <a:cubicBezTo>
                    <a:pt x="3727450" y="135890"/>
                    <a:pt x="7927340" y="0"/>
                    <a:pt x="8491220" y="27940"/>
                  </a:cubicBezTo>
                  <a:cubicBezTo>
                    <a:pt x="8589010" y="33020"/>
                    <a:pt x="8606790" y="35560"/>
                    <a:pt x="8661400" y="48260"/>
                  </a:cubicBezTo>
                  <a:cubicBezTo>
                    <a:pt x="8716010" y="62230"/>
                    <a:pt x="8770620" y="82550"/>
                    <a:pt x="8821420" y="109220"/>
                  </a:cubicBezTo>
                  <a:cubicBezTo>
                    <a:pt x="8870950" y="135890"/>
                    <a:pt x="8919210" y="168910"/>
                    <a:pt x="8962390" y="205740"/>
                  </a:cubicBezTo>
                  <a:cubicBezTo>
                    <a:pt x="9004300" y="243840"/>
                    <a:pt x="9043670" y="287020"/>
                    <a:pt x="9075420" y="334010"/>
                  </a:cubicBezTo>
                  <a:cubicBezTo>
                    <a:pt x="9107170" y="381000"/>
                    <a:pt x="9135110" y="433070"/>
                    <a:pt x="9154160" y="485140"/>
                  </a:cubicBezTo>
                  <a:cubicBezTo>
                    <a:pt x="9174480" y="538480"/>
                    <a:pt x="9188450" y="595630"/>
                    <a:pt x="9196070" y="651510"/>
                  </a:cubicBezTo>
                  <a:cubicBezTo>
                    <a:pt x="9202420" y="707390"/>
                    <a:pt x="9202420" y="765810"/>
                    <a:pt x="9196070" y="821690"/>
                  </a:cubicBezTo>
                  <a:cubicBezTo>
                    <a:pt x="9188450" y="878840"/>
                    <a:pt x="9174480" y="934720"/>
                    <a:pt x="9154160" y="988060"/>
                  </a:cubicBezTo>
                  <a:cubicBezTo>
                    <a:pt x="9135110" y="1041400"/>
                    <a:pt x="9107170" y="1093470"/>
                    <a:pt x="9075420" y="1139190"/>
                  </a:cubicBezTo>
                  <a:cubicBezTo>
                    <a:pt x="9043670" y="1186180"/>
                    <a:pt x="9004300" y="1229360"/>
                    <a:pt x="8962390" y="1267460"/>
                  </a:cubicBezTo>
                  <a:cubicBezTo>
                    <a:pt x="8919210" y="1305560"/>
                    <a:pt x="8870950" y="1338580"/>
                    <a:pt x="8821420" y="1363980"/>
                  </a:cubicBezTo>
                  <a:cubicBezTo>
                    <a:pt x="8770620" y="1390650"/>
                    <a:pt x="8721090" y="1410970"/>
                    <a:pt x="8661400" y="1424940"/>
                  </a:cubicBezTo>
                  <a:cubicBezTo>
                    <a:pt x="8592820" y="1441450"/>
                    <a:pt x="8506460" y="1449070"/>
                    <a:pt x="8430260" y="1445260"/>
                  </a:cubicBezTo>
                  <a:cubicBezTo>
                    <a:pt x="8354060" y="1442720"/>
                    <a:pt x="8275320" y="1432560"/>
                    <a:pt x="8202930" y="1408430"/>
                  </a:cubicBezTo>
                  <a:cubicBezTo>
                    <a:pt x="8131810" y="1384300"/>
                    <a:pt x="8060690" y="1346200"/>
                    <a:pt x="8001000" y="1301750"/>
                  </a:cubicBezTo>
                  <a:cubicBezTo>
                    <a:pt x="7940040" y="1256030"/>
                    <a:pt x="7885430" y="1197610"/>
                    <a:pt x="7843520" y="1134110"/>
                  </a:cubicBezTo>
                  <a:cubicBezTo>
                    <a:pt x="7800340" y="1071880"/>
                    <a:pt x="7767320" y="999490"/>
                    <a:pt x="7747000" y="925830"/>
                  </a:cubicBezTo>
                  <a:cubicBezTo>
                    <a:pt x="7726680" y="853440"/>
                    <a:pt x="7717790" y="773430"/>
                    <a:pt x="7721600" y="698500"/>
                  </a:cubicBezTo>
                  <a:cubicBezTo>
                    <a:pt x="7725410" y="623570"/>
                    <a:pt x="7743190" y="544830"/>
                    <a:pt x="7771130" y="474980"/>
                  </a:cubicBezTo>
                  <a:cubicBezTo>
                    <a:pt x="7799070" y="403860"/>
                    <a:pt x="7840980" y="335280"/>
                    <a:pt x="7889240" y="278130"/>
                  </a:cubicBezTo>
                  <a:cubicBezTo>
                    <a:pt x="7938770" y="219710"/>
                    <a:pt x="7999730" y="167640"/>
                    <a:pt x="8064500" y="129540"/>
                  </a:cubicBezTo>
                  <a:cubicBezTo>
                    <a:pt x="8129270" y="90170"/>
                    <a:pt x="8204200" y="60960"/>
                    <a:pt x="8277860" y="44450"/>
                  </a:cubicBezTo>
                  <a:cubicBezTo>
                    <a:pt x="8351520" y="27940"/>
                    <a:pt x="8431530" y="24130"/>
                    <a:pt x="8506460" y="31750"/>
                  </a:cubicBezTo>
                  <a:cubicBezTo>
                    <a:pt x="8581390" y="40640"/>
                    <a:pt x="8658860" y="62230"/>
                    <a:pt x="8727440" y="93980"/>
                  </a:cubicBezTo>
                  <a:cubicBezTo>
                    <a:pt x="8796020" y="125730"/>
                    <a:pt x="8862060" y="170180"/>
                    <a:pt x="8916670" y="222250"/>
                  </a:cubicBezTo>
                  <a:cubicBezTo>
                    <a:pt x="8972550" y="274320"/>
                    <a:pt x="9020810" y="337820"/>
                    <a:pt x="9056370" y="405130"/>
                  </a:cubicBezTo>
                  <a:cubicBezTo>
                    <a:pt x="9091930" y="471170"/>
                    <a:pt x="9117330" y="547370"/>
                    <a:pt x="9128760" y="622300"/>
                  </a:cubicBezTo>
                  <a:cubicBezTo>
                    <a:pt x="9141460" y="697230"/>
                    <a:pt x="9141460" y="777240"/>
                    <a:pt x="9128760" y="852170"/>
                  </a:cubicBezTo>
                  <a:cubicBezTo>
                    <a:pt x="9117330" y="925830"/>
                    <a:pt x="9091930" y="1002030"/>
                    <a:pt x="9056370" y="1069340"/>
                  </a:cubicBezTo>
                  <a:cubicBezTo>
                    <a:pt x="9020810" y="1135380"/>
                    <a:pt x="8972550" y="1200150"/>
                    <a:pt x="8916670" y="1250950"/>
                  </a:cubicBezTo>
                  <a:cubicBezTo>
                    <a:pt x="8862060" y="1303020"/>
                    <a:pt x="8796020" y="1348740"/>
                    <a:pt x="8727440" y="1380490"/>
                  </a:cubicBezTo>
                  <a:cubicBezTo>
                    <a:pt x="8658860" y="1412240"/>
                    <a:pt x="8581390" y="1433830"/>
                    <a:pt x="8506460" y="1441450"/>
                  </a:cubicBezTo>
                  <a:cubicBezTo>
                    <a:pt x="8431530" y="1450340"/>
                    <a:pt x="8350250" y="1445260"/>
                    <a:pt x="8276590" y="1428750"/>
                  </a:cubicBezTo>
                  <a:cubicBezTo>
                    <a:pt x="8202930" y="1413510"/>
                    <a:pt x="8129270" y="1383030"/>
                    <a:pt x="8064500" y="1343660"/>
                  </a:cubicBezTo>
                  <a:cubicBezTo>
                    <a:pt x="7999730" y="1305560"/>
                    <a:pt x="7937500" y="1253490"/>
                    <a:pt x="7889240" y="1195070"/>
                  </a:cubicBezTo>
                  <a:cubicBezTo>
                    <a:pt x="7840980" y="1137920"/>
                    <a:pt x="7799070" y="1069340"/>
                    <a:pt x="7771130" y="999490"/>
                  </a:cubicBezTo>
                  <a:cubicBezTo>
                    <a:pt x="7743190" y="928370"/>
                    <a:pt x="7725410" y="850900"/>
                    <a:pt x="7721600" y="774700"/>
                  </a:cubicBezTo>
                  <a:cubicBezTo>
                    <a:pt x="7717790" y="699770"/>
                    <a:pt x="7726680" y="619760"/>
                    <a:pt x="7747000" y="547370"/>
                  </a:cubicBezTo>
                  <a:cubicBezTo>
                    <a:pt x="7767320" y="473710"/>
                    <a:pt x="7800340" y="401320"/>
                    <a:pt x="7843520" y="339090"/>
                  </a:cubicBezTo>
                  <a:cubicBezTo>
                    <a:pt x="7885430" y="276860"/>
                    <a:pt x="7941310" y="218440"/>
                    <a:pt x="8001000" y="172720"/>
                  </a:cubicBezTo>
                  <a:cubicBezTo>
                    <a:pt x="8060690" y="127000"/>
                    <a:pt x="8131810" y="88900"/>
                    <a:pt x="8202930" y="64770"/>
                  </a:cubicBezTo>
                  <a:cubicBezTo>
                    <a:pt x="8275320" y="40640"/>
                    <a:pt x="8354060" y="30480"/>
                    <a:pt x="8430260" y="27940"/>
                  </a:cubicBezTo>
                  <a:cubicBezTo>
                    <a:pt x="8506460" y="25400"/>
                    <a:pt x="8592820" y="33020"/>
                    <a:pt x="8661400" y="48260"/>
                  </a:cubicBezTo>
                  <a:cubicBezTo>
                    <a:pt x="8721090" y="62230"/>
                    <a:pt x="8770620" y="82550"/>
                    <a:pt x="8821420" y="109220"/>
                  </a:cubicBezTo>
                  <a:cubicBezTo>
                    <a:pt x="8870950" y="135890"/>
                    <a:pt x="8919210" y="168910"/>
                    <a:pt x="8962390" y="205740"/>
                  </a:cubicBezTo>
                  <a:cubicBezTo>
                    <a:pt x="9004300" y="243840"/>
                    <a:pt x="9043670" y="287020"/>
                    <a:pt x="9075420" y="334010"/>
                  </a:cubicBezTo>
                  <a:cubicBezTo>
                    <a:pt x="9107170" y="381000"/>
                    <a:pt x="9135110" y="433070"/>
                    <a:pt x="9154160" y="485140"/>
                  </a:cubicBezTo>
                  <a:cubicBezTo>
                    <a:pt x="9174480" y="538480"/>
                    <a:pt x="9188450" y="595630"/>
                    <a:pt x="9196070" y="651510"/>
                  </a:cubicBezTo>
                  <a:cubicBezTo>
                    <a:pt x="9202420" y="707390"/>
                    <a:pt x="9202420" y="765810"/>
                    <a:pt x="9196070" y="821690"/>
                  </a:cubicBezTo>
                  <a:cubicBezTo>
                    <a:pt x="9188450" y="878840"/>
                    <a:pt x="9174480" y="934720"/>
                    <a:pt x="9154160" y="988060"/>
                  </a:cubicBezTo>
                  <a:cubicBezTo>
                    <a:pt x="9135110" y="1041400"/>
                    <a:pt x="9107170" y="1093470"/>
                    <a:pt x="9075420" y="1139190"/>
                  </a:cubicBezTo>
                  <a:cubicBezTo>
                    <a:pt x="9043670" y="1186180"/>
                    <a:pt x="9004300" y="1229360"/>
                    <a:pt x="8962390" y="1267460"/>
                  </a:cubicBezTo>
                  <a:cubicBezTo>
                    <a:pt x="8919210" y="1304290"/>
                    <a:pt x="8870950" y="1338580"/>
                    <a:pt x="8821420" y="1363980"/>
                  </a:cubicBezTo>
                  <a:cubicBezTo>
                    <a:pt x="8770620" y="1390650"/>
                    <a:pt x="8716010" y="1410970"/>
                    <a:pt x="8661400" y="1424940"/>
                  </a:cubicBezTo>
                  <a:cubicBezTo>
                    <a:pt x="8606790" y="1438910"/>
                    <a:pt x="8589010" y="1441450"/>
                    <a:pt x="8491220" y="1445260"/>
                  </a:cubicBezTo>
                  <a:cubicBezTo>
                    <a:pt x="7927340" y="1474470"/>
                    <a:pt x="3727450" y="1337310"/>
                    <a:pt x="2683510" y="1325880"/>
                  </a:cubicBezTo>
                  <a:cubicBezTo>
                    <a:pt x="2298700" y="1322070"/>
                    <a:pt x="2188210" y="1319530"/>
                    <a:pt x="1894840" y="1324610"/>
                  </a:cubicBezTo>
                  <a:cubicBezTo>
                    <a:pt x="1522730" y="1330960"/>
                    <a:pt x="847090" y="1375410"/>
                    <a:pt x="631190" y="1366520"/>
                  </a:cubicBezTo>
                  <a:cubicBezTo>
                    <a:pt x="556260" y="1362710"/>
                    <a:pt x="529590" y="1360170"/>
                    <a:pt x="480060" y="1347470"/>
                  </a:cubicBezTo>
                  <a:cubicBezTo>
                    <a:pt x="431800" y="1336040"/>
                    <a:pt x="383540" y="1316990"/>
                    <a:pt x="339090" y="1294130"/>
                  </a:cubicBezTo>
                  <a:cubicBezTo>
                    <a:pt x="294640" y="1270000"/>
                    <a:pt x="251460" y="1240790"/>
                    <a:pt x="213360" y="1207770"/>
                  </a:cubicBezTo>
                  <a:cubicBezTo>
                    <a:pt x="176530" y="1174750"/>
                    <a:pt x="142240" y="1135380"/>
                    <a:pt x="113030" y="1094740"/>
                  </a:cubicBezTo>
                  <a:cubicBezTo>
                    <a:pt x="85090" y="1052830"/>
                    <a:pt x="60960" y="1007110"/>
                    <a:pt x="43180" y="960120"/>
                  </a:cubicBezTo>
                  <a:cubicBezTo>
                    <a:pt x="25400" y="913130"/>
                    <a:pt x="12700" y="862330"/>
                    <a:pt x="6350" y="812800"/>
                  </a:cubicBezTo>
                  <a:cubicBezTo>
                    <a:pt x="0" y="763270"/>
                    <a:pt x="0" y="711200"/>
                    <a:pt x="6350" y="660400"/>
                  </a:cubicBezTo>
                  <a:cubicBezTo>
                    <a:pt x="12700" y="610870"/>
                    <a:pt x="25400" y="560070"/>
                    <a:pt x="43180" y="513080"/>
                  </a:cubicBezTo>
                  <a:cubicBezTo>
                    <a:pt x="60960" y="466090"/>
                    <a:pt x="85090" y="420370"/>
                    <a:pt x="113030" y="379730"/>
                  </a:cubicBezTo>
                  <a:cubicBezTo>
                    <a:pt x="142240" y="337820"/>
                    <a:pt x="176530" y="299720"/>
                    <a:pt x="214630" y="265430"/>
                  </a:cubicBezTo>
                  <a:cubicBezTo>
                    <a:pt x="251460" y="232410"/>
                    <a:pt x="294640" y="203200"/>
                    <a:pt x="339090" y="179070"/>
                  </a:cubicBezTo>
                  <a:cubicBezTo>
                    <a:pt x="383540" y="156210"/>
                    <a:pt x="431800" y="138430"/>
                    <a:pt x="481330" y="125730"/>
                  </a:cubicBezTo>
                  <a:cubicBezTo>
                    <a:pt x="529590" y="114300"/>
                    <a:pt x="631190" y="107950"/>
                    <a:pt x="631190" y="10795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sp>
        <p:nvSpPr>
          <p:cNvPr id="16" name="TextBox 16"/>
          <p:cNvSpPr txBox="1"/>
          <p:nvPr/>
        </p:nvSpPr>
        <p:spPr>
          <a:xfrm rot="-306588">
            <a:off x="5075104" y="2938302"/>
            <a:ext cx="8537341" cy="3294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7"/>
              </a:lnSpc>
            </a:pPr>
            <a:r>
              <a:rPr lang="en-US" sz="12131" dirty="0" err="1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Спасибо</a:t>
            </a:r>
            <a:r>
              <a:rPr lang="en-US" sz="12131" dirty="0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 </a:t>
            </a:r>
            <a:r>
              <a:rPr lang="en-US" sz="12131" dirty="0" err="1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за</a:t>
            </a:r>
            <a:r>
              <a:rPr lang="en-US" sz="12131" dirty="0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 </a:t>
            </a:r>
            <a:r>
              <a:rPr lang="en-US" sz="12131" dirty="0" err="1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внимание</a:t>
            </a:r>
            <a:endParaRPr lang="en-US" sz="12131" dirty="0">
              <a:solidFill>
                <a:srgbClr val="202F5A"/>
              </a:solidFill>
              <a:latin typeface="Bobby Jones Condensed Soft"/>
              <a:ea typeface="Bobby Jones Condensed Soft"/>
              <a:cs typeface="Bobby Jones Condensed Soft"/>
              <a:sym typeface="Bobby Jones Condensed Sof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62607">
            <a:off x="2168745" y="-1057950"/>
            <a:ext cx="19352251" cy="9575256"/>
            <a:chOff x="0" y="0"/>
            <a:chExt cx="18199100" cy="9004692"/>
          </a:xfrm>
        </p:grpSpPr>
        <p:sp>
          <p:nvSpPr>
            <p:cNvPr id="3" name="Freeform 3"/>
            <p:cNvSpPr/>
            <p:nvPr/>
          </p:nvSpPr>
          <p:spPr>
            <a:xfrm>
              <a:off x="50800" y="57205"/>
              <a:ext cx="18124170" cy="8890281"/>
            </a:xfrm>
            <a:custGeom>
              <a:avLst/>
              <a:gdLst/>
              <a:ahLst/>
              <a:cxnLst/>
              <a:rect l="l" t="t" r="r" b="b"/>
              <a:pathLst>
                <a:path w="18124170" h="8890281">
                  <a:moveTo>
                    <a:pt x="0" y="2280876"/>
                  </a:moveTo>
                  <a:cubicBezTo>
                    <a:pt x="22860" y="2040320"/>
                    <a:pt x="39370" y="1981648"/>
                    <a:pt x="62230" y="1927377"/>
                  </a:cubicBezTo>
                  <a:cubicBezTo>
                    <a:pt x="83820" y="1871638"/>
                    <a:pt x="113030" y="1818833"/>
                    <a:pt x="146050" y="1773363"/>
                  </a:cubicBezTo>
                  <a:cubicBezTo>
                    <a:pt x="179070" y="1726425"/>
                    <a:pt x="246380" y="1657485"/>
                    <a:pt x="259080" y="1647218"/>
                  </a:cubicBezTo>
                  <a:cubicBezTo>
                    <a:pt x="261620" y="1644284"/>
                    <a:pt x="261620" y="1645751"/>
                    <a:pt x="264160" y="1642817"/>
                  </a:cubicBezTo>
                  <a:cubicBezTo>
                    <a:pt x="280670" y="1620815"/>
                    <a:pt x="326390" y="1394928"/>
                    <a:pt x="405130" y="1254115"/>
                  </a:cubicBezTo>
                  <a:cubicBezTo>
                    <a:pt x="527050" y="1039962"/>
                    <a:pt x="770890" y="706998"/>
                    <a:pt x="996950" y="536849"/>
                  </a:cubicBezTo>
                  <a:cubicBezTo>
                    <a:pt x="1209040" y="375501"/>
                    <a:pt x="1455420" y="313896"/>
                    <a:pt x="1711960" y="237622"/>
                  </a:cubicBezTo>
                  <a:cubicBezTo>
                    <a:pt x="1993900" y="154014"/>
                    <a:pt x="2321560" y="110010"/>
                    <a:pt x="2625090" y="73340"/>
                  </a:cubicBezTo>
                  <a:cubicBezTo>
                    <a:pt x="2924810" y="38137"/>
                    <a:pt x="3219450" y="29336"/>
                    <a:pt x="3521710" y="22002"/>
                  </a:cubicBezTo>
                  <a:cubicBezTo>
                    <a:pt x="3827780" y="13201"/>
                    <a:pt x="4127500" y="23469"/>
                    <a:pt x="4448810" y="23469"/>
                  </a:cubicBezTo>
                  <a:cubicBezTo>
                    <a:pt x="4795520" y="22002"/>
                    <a:pt x="5163820" y="20535"/>
                    <a:pt x="5528310" y="19069"/>
                  </a:cubicBezTo>
                  <a:cubicBezTo>
                    <a:pt x="5904230" y="16135"/>
                    <a:pt x="6296660" y="13201"/>
                    <a:pt x="6672580" y="10268"/>
                  </a:cubicBezTo>
                  <a:cubicBezTo>
                    <a:pt x="7039610" y="7334"/>
                    <a:pt x="7418070" y="2934"/>
                    <a:pt x="7758430" y="1467"/>
                  </a:cubicBezTo>
                  <a:cubicBezTo>
                    <a:pt x="8061960" y="1467"/>
                    <a:pt x="8336280" y="0"/>
                    <a:pt x="8618220" y="4401"/>
                  </a:cubicBezTo>
                  <a:cubicBezTo>
                    <a:pt x="8888730" y="7334"/>
                    <a:pt x="9131300" y="16135"/>
                    <a:pt x="9415780" y="22002"/>
                  </a:cubicBezTo>
                  <a:cubicBezTo>
                    <a:pt x="9743440" y="27869"/>
                    <a:pt x="10142220" y="33737"/>
                    <a:pt x="10473690" y="39604"/>
                  </a:cubicBezTo>
                  <a:cubicBezTo>
                    <a:pt x="10767060" y="44004"/>
                    <a:pt x="11023600" y="46938"/>
                    <a:pt x="11303000" y="54272"/>
                  </a:cubicBezTo>
                  <a:cubicBezTo>
                    <a:pt x="11590020" y="61606"/>
                    <a:pt x="11870690" y="71873"/>
                    <a:pt x="12175490" y="80674"/>
                  </a:cubicBezTo>
                  <a:cubicBezTo>
                    <a:pt x="12513310" y="90942"/>
                    <a:pt x="12920980" y="98276"/>
                    <a:pt x="13243561" y="111477"/>
                  </a:cubicBezTo>
                  <a:cubicBezTo>
                    <a:pt x="13510261" y="121745"/>
                    <a:pt x="13723620" y="129079"/>
                    <a:pt x="13975080" y="149614"/>
                  </a:cubicBezTo>
                  <a:cubicBezTo>
                    <a:pt x="14245589" y="171616"/>
                    <a:pt x="14538961" y="218553"/>
                    <a:pt x="14810739" y="242022"/>
                  </a:cubicBezTo>
                  <a:cubicBezTo>
                    <a:pt x="15067280" y="264024"/>
                    <a:pt x="15307311" y="278692"/>
                    <a:pt x="15562580" y="288960"/>
                  </a:cubicBezTo>
                  <a:cubicBezTo>
                    <a:pt x="15828011" y="299228"/>
                    <a:pt x="16113761" y="302161"/>
                    <a:pt x="16374111" y="305095"/>
                  </a:cubicBezTo>
                  <a:cubicBezTo>
                    <a:pt x="16614139" y="306562"/>
                    <a:pt x="16833850" y="261091"/>
                    <a:pt x="17070070" y="300694"/>
                  </a:cubicBezTo>
                  <a:cubicBezTo>
                    <a:pt x="17325339" y="344698"/>
                    <a:pt x="17679670" y="394570"/>
                    <a:pt x="17849850" y="576453"/>
                  </a:cubicBezTo>
                  <a:cubicBezTo>
                    <a:pt x="18004789" y="740735"/>
                    <a:pt x="18070830" y="1037028"/>
                    <a:pt x="18097500" y="1289318"/>
                  </a:cubicBezTo>
                  <a:cubicBezTo>
                    <a:pt x="18124170" y="1551876"/>
                    <a:pt x="18059400" y="1848169"/>
                    <a:pt x="17995900" y="2125395"/>
                  </a:cubicBezTo>
                  <a:cubicBezTo>
                    <a:pt x="17929861" y="2417288"/>
                    <a:pt x="17815561" y="2725317"/>
                    <a:pt x="17696180" y="2995208"/>
                  </a:cubicBezTo>
                  <a:cubicBezTo>
                    <a:pt x="17583150" y="3251898"/>
                    <a:pt x="17445989" y="3468985"/>
                    <a:pt x="17303750" y="3713940"/>
                  </a:cubicBezTo>
                  <a:cubicBezTo>
                    <a:pt x="17148811" y="3980898"/>
                    <a:pt x="16959580" y="4272792"/>
                    <a:pt x="16797020" y="4536816"/>
                  </a:cubicBezTo>
                  <a:cubicBezTo>
                    <a:pt x="16645889" y="4781772"/>
                    <a:pt x="16513811" y="5014993"/>
                    <a:pt x="16360139" y="5243814"/>
                  </a:cubicBezTo>
                  <a:cubicBezTo>
                    <a:pt x="16207739" y="5474102"/>
                    <a:pt x="16043911" y="5705856"/>
                    <a:pt x="15881350" y="5915609"/>
                  </a:cubicBezTo>
                  <a:cubicBezTo>
                    <a:pt x="15727680" y="6113627"/>
                    <a:pt x="15585439" y="6291110"/>
                    <a:pt x="15412720" y="6471526"/>
                  </a:cubicBezTo>
                  <a:cubicBezTo>
                    <a:pt x="15224761" y="6668078"/>
                    <a:pt x="15016480" y="6870496"/>
                    <a:pt x="14789150" y="7045045"/>
                  </a:cubicBezTo>
                  <a:cubicBezTo>
                    <a:pt x="14546580" y="7229863"/>
                    <a:pt x="14255750" y="7392677"/>
                    <a:pt x="13992861" y="7543758"/>
                  </a:cubicBezTo>
                  <a:cubicBezTo>
                    <a:pt x="13742670" y="7687504"/>
                    <a:pt x="13496289" y="7820983"/>
                    <a:pt x="13247370" y="7933927"/>
                  </a:cubicBezTo>
                  <a:cubicBezTo>
                    <a:pt x="13007339" y="8043937"/>
                    <a:pt x="12777470" y="8127545"/>
                    <a:pt x="12527280" y="8218487"/>
                  </a:cubicBezTo>
                  <a:cubicBezTo>
                    <a:pt x="12259310" y="8313829"/>
                    <a:pt x="11973560" y="8406237"/>
                    <a:pt x="11689080" y="8491311"/>
                  </a:cubicBezTo>
                  <a:cubicBezTo>
                    <a:pt x="11395710" y="8579320"/>
                    <a:pt x="11084560" y="8673195"/>
                    <a:pt x="10793730" y="8736268"/>
                  </a:cubicBezTo>
                  <a:cubicBezTo>
                    <a:pt x="10519410" y="8794939"/>
                    <a:pt x="10270490" y="8836010"/>
                    <a:pt x="9992360" y="8860945"/>
                  </a:cubicBezTo>
                  <a:cubicBezTo>
                    <a:pt x="9691370" y="8888814"/>
                    <a:pt x="9356090" y="8890281"/>
                    <a:pt x="9048750" y="8888814"/>
                  </a:cubicBezTo>
                  <a:cubicBezTo>
                    <a:pt x="8755380" y="8885881"/>
                    <a:pt x="8464550" y="8880014"/>
                    <a:pt x="8188960" y="8850678"/>
                  </a:cubicBezTo>
                  <a:cubicBezTo>
                    <a:pt x="7931150" y="8824275"/>
                    <a:pt x="7694930" y="8770003"/>
                    <a:pt x="7443470" y="8724533"/>
                  </a:cubicBezTo>
                  <a:cubicBezTo>
                    <a:pt x="7186930" y="8679062"/>
                    <a:pt x="6925310" y="8632124"/>
                    <a:pt x="6668770" y="8574919"/>
                  </a:cubicBezTo>
                  <a:cubicBezTo>
                    <a:pt x="6412230" y="8519181"/>
                    <a:pt x="6159500" y="8466376"/>
                    <a:pt x="5906770" y="8388635"/>
                  </a:cubicBezTo>
                  <a:cubicBezTo>
                    <a:pt x="5647690" y="8307961"/>
                    <a:pt x="5386070" y="8209686"/>
                    <a:pt x="5134610" y="8096741"/>
                  </a:cubicBezTo>
                  <a:cubicBezTo>
                    <a:pt x="4883150" y="7985265"/>
                    <a:pt x="4625340" y="7841519"/>
                    <a:pt x="4398010" y="7712440"/>
                  </a:cubicBezTo>
                  <a:cubicBezTo>
                    <a:pt x="4196080" y="7598029"/>
                    <a:pt x="4011930" y="7502687"/>
                    <a:pt x="3835400" y="7366274"/>
                  </a:cubicBezTo>
                  <a:cubicBezTo>
                    <a:pt x="3660140" y="7229863"/>
                    <a:pt x="3515360" y="7055314"/>
                    <a:pt x="3341370" y="6895432"/>
                  </a:cubicBezTo>
                  <a:cubicBezTo>
                    <a:pt x="3155950" y="6723816"/>
                    <a:pt x="2938780" y="6547800"/>
                    <a:pt x="2754630" y="6374718"/>
                  </a:cubicBezTo>
                  <a:cubicBezTo>
                    <a:pt x="2584450" y="6214837"/>
                    <a:pt x="2443480" y="6072557"/>
                    <a:pt x="2270760" y="5896541"/>
                  </a:cubicBezTo>
                  <a:cubicBezTo>
                    <a:pt x="2067560" y="5686788"/>
                    <a:pt x="1814830" y="5430098"/>
                    <a:pt x="1615440" y="5192476"/>
                  </a:cubicBezTo>
                  <a:cubicBezTo>
                    <a:pt x="1430020" y="4970989"/>
                    <a:pt x="1268730" y="4749502"/>
                    <a:pt x="1111250" y="4520681"/>
                  </a:cubicBezTo>
                  <a:cubicBezTo>
                    <a:pt x="957580" y="4296260"/>
                    <a:pt x="814070" y="4067439"/>
                    <a:pt x="681990" y="3831285"/>
                  </a:cubicBezTo>
                  <a:cubicBezTo>
                    <a:pt x="552450" y="3598063"/>
                    <a:pt x="433070" y="3325238"/>
                    <a:pt x="326390" y="3109618"/>
                  </a:cubicBezTo>
                  <a:cubicBezTo>
                    <a:pt x="238760" y="2932135"/>
                    <a:pt x="138430" y="2748785"/>
                    <a:pt x="86360" y="2628508"/>
                  </a:cubicBezTo>
                  <a:cubicBezTo>
                    <a:pt x="57150" y="2559568"/>
                    <a:pt x="39370" y="2518497"/>
                    <a:pt x="25400" y="2461292"/>
                  </a:cubicBezTo>
                  <a:cubicBezTo>
                    <a:pt x="10160" y="2402620"/>
                    <a:pt x="0" y="2280876"/>
                    <a:pt x="0" y="2280876"/>
                  </a:cubicBezTo>
                  <a:moveTo>
                    <a:pt x="3243580" y="4727500"/>
                  </a:moveTo>
                  <a:cubicBezTo>
                    <a:pt x="3282950" y="4765637"/>
                    <a:pt x="3282950" y="4755369"/>
                    <a:pt x="3279140" y="4749502"/>
                  </a:cubicBezTo>
                  <a:cubicBezTo>
                    <a:pt x="3274060" y="4740701"/>
                    <a:pt x="3243580" y="4727500"/>
                    <a:pt x="3243580" y="4727500"/>
                  </a:cubicBezTo>
                  <a:moveTo>
                    <a:pt x="13030200" y="6046154"/>
                  </a:moveTo>
                  <a:cubicBezTo>
                    <a:pt x="13031470" y="6046154"/>
                    <a:pt x="13030200" y="6046154"/>
                    <a:pt x="13030200" y="6046154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6845618" y="1572577"/>
            <a:ext cx="10390822" cy="1203008"/>
            <a:chOff x="0" y="0"/>
            <a:chExt cx="13854430" cy="1604010"/>
          </a:xfrm>
        </p:grpSpPr>
        <p:sp>
          <p:nvSpPr>
            <p:cNvPr id="5" name="Freeform 5"/>
            <p:cNvSpPr/>
            <p:nvPr/>
          </p:nvSpPr>
          <p:spPr>
            <a:xfrm>
              <a:off x="44450" y="0"/>
              <a:ext cx="13764259" cy="1602740"/>
            </a:xfrm>
            <a:custGeom>
              <a:avLst/>
              <a:gdLst/>
              <a:ahLst/>
              <a:cxnLst/>
              <a:rect l="l" t="t" r="r" b="b"/>
              <a:pathLst>
                <a:path w="13764259" h="1602740">
                  <a:moveTo>
                    <a:pt x="647700" y="154940"/>
                  </a:moveTo>
                  <a:cubicBezTo>
                    <a:pt x="2663190" y="172720"/>
                    <a:pt x="5455920" y="105410"/>
                    <a:pt x="7379970" y="85090"/>
                  </a:cubicBezTo>
                  <a:cubicBezTo>
                    <a:pt x="9272270" y="64770"/>
                    <a:pt x="12368530" y="0"/>
                    <a:pt x="13009880" y="50800"/>
                  </a:cubicBezTo>
                  <a:cubicBezTo>
                    <a:pt x="13143230" y="60960"/>
                    <a:pt x="13173709" y="64770"/>
                    <a:pt x="13249909" y="90170"/>
                  </a:cubicBezTo>
                  <a:cubicBezTo>
                    <a:pt x="13324839" y="115570"/>
                    <a:pt x="13401039" y="154940"/>
                    <a:pt x="13464539" y="203200"/>
                  </a:cubicBezTo>
                  <a:cubicBezTo>
                    <a:pt x="13528039" y="251460"/>
                    <a:pt x="13586459" y="313690"/>
                    <a:pt x="13630909" y="379730"/>
                  </a:cubicBezTo>
                  <a:cubicBezTo>
                    <a:pt x="13676630" y="445770"/>
                    <a:pt x="13712189" y="523240"/>
                    <a:pt x="13733780" y="600710"/>
                  </a:cubicBezTo>
                  <a:cubicBezTo>
                    <a:pt x="13754100" y="676910"/>
                    <a:pt x="13764259" y="762000"/>
                    <a:pt x="13759180" y="842010"/>
                  </a:cubicBezTo>
                  <a:cubicBezTo>
                    <a:pt x="13755370" y="922020"/>
                    <a:pt x="13736320" y="1004570"/>
                    <a:pt x="13707109" y="1079500"/>
                  </a:cubicBezTo>
                  <a:cubicBezTo>
                    <a:pt x="13677900" y="1153160"/>
                    <a:pt x="13633450" y="1226820"/>
                    <a:pt x="13581380" y="1287780"/>
                  </a:cubicBezTo>
                  <a:cubicBezTo>
                    <a:pt x="13530580" y="1348740"/>
                    <a:pt x="13465809" y="1403350"/>
                    <a:pt x="13397230" y="1445260"/>
                  </a:cubicBezTo>
                  <a:cubicBezTo>
                    <a:pt x="13328650" y="1485900"/>
                    <a:pt x="13248639" y="1517650"/>
                    <a:pt x="13171170" y="1534160"/>
                  </a:cubicBezTo>
                  <a:cubicBezTo>
                    <a:pt x="13092430" y="1551940"/>
                    <a:pt x="13007339" y="1557020"/>
                    <a:pt x="12928600" y="1548130"/>
                  </a:cubicBezTo>
                  <a:cubicBezTo>
                    <a:pt x="12848589" y="1539240"/>
                    <a:pt x="12767310" y="1516380"/>
                    <a:pt x="12693650" y="1483360"/>
                  </a:cubicBezTo>
                  <a:cubicBezTo>
                    <a:pt x="12621260" y="1449070"/>
                    <a:pt x="12551410" y="1400810"/>
                    <a:pt x="12492989" y="1346200"/>
                  </a:cubicBezTo>
                  <a:cubicBezTo>
                    <a:pt x="12434570" y="1291590"/>
                    <a:pt x="12383770" y="1223010"/>
                    <a:pt x="12345670" y="1153160"/>
                  </a:cubicBezTo>
                  <a:cubicBezTo>
                    <a:pt x="12308839" y="1082040"/>
                    <a:pt x="12282170" y="1002030"/>
                    <a:pt x="12268199" y="923290"/>
                  </a:cubicBezTo>
                  <a:cubicBezTo>
                    <a:pt x="12255499" y="843280"/>
                    <a:pt x="12255499" y="758190"/>
                    <a:pt x="12268199" y="679450"/>
                  </a:cubicBezTo>
                  <a:cubicBezTo>
                    <a:pt x="12282170" y="600710"/>
                    <a:pt x="12308839" y="520700"/>
                    <a:pt x="12345670" y="449580"/>
                  </a:cubicBezTo>
                  <a:cubicBezTo>
                    <a:pt x="12383770" y="378460"/>
                    <a:pt x="12435839" y="311150"/>
                    <a:pt x="12492989" y="256540"/>
                  </a:cubicBezTo>
                  <a:cubicBezTo>
                    <a:pt x="12551410" y="200660"/>
                    <a:pt x="12622530" y="153670"/>
                    <a:pt x="12694920" y="119380"/>
                  </a:cubicBezTo>
                  <a:cubicBezTo>
                    <a:pt x="12767310" y="86360"/>
                    <a:pt x="12848589" y="63500"/>
                    <a:pt x="12928600" y="54610"/>
                  </a:cubicBezTo>
                  <a:cubicBezTo>
                    <a:pt x="13008609" y="45720"/>
                    <a:pt x="13093700" y="50800"/>
                    <a:pt x="13171170" y="68580"/>
                  </a:cubicBezTo>
                  <a:cubicBezTo>
                    <a:pt x="13248639" y="85090"/>
                    <a:pt x="13328650" y="116840"/>
                    <a:pt x="13397230" y="157480"/>
                  </a:cubicBezTo>
                  <a:cubicBezTo>
                    <a:pt x="13465809" y="199390"/>
                    <a:pt x="13530580" y="254000"/>
                    <a:pt x="13582650" y="314960"/>
                  </a:cubicBezTo>
                  <a:cubicBezTo>
                    <a:pt x="13633450" y="375920"/>
                    <a:pt x="13677900" y="449580"/>
                    <a:pt x="13707109" y="523240"/>
                  </a:cubicBezTo>
                  <a:cubicBezTo>
                    <a:pt x="13736320" y="598170"/>
                    <a:pt x="13755370" y="680720"/>
                    <a:pt x="13759180" y="760730"/>
                  </a:cubicBezTo>
                  <a:cubicBezTo>
                    <a:pt x="13764259" y="840740"/>
                    <a:pt x="13754100" y="925830"/>
                    <a:pt x="13732509" y="1002030"/>
                  </a:cubicBezTo>
                  <a:cubicBezTo>
                    <a:pt x="13712189" y="1079500"/>
                    <a:pt x="13675359" y="1156970"/>
                    <a:pt x="13630909" y="1223010"/>
                  </a:cubicBezTo>
                  <a:cubicBezTo>
                    <a:pt x="13586459" y="1289050"/>
                    <a:pt x="13528039" y="1351280"/>
                    <a:pt x="13463270" y="1399540"/>
                  </a:cubicBezTo>
                  <a:cubicBezTo>
                    <a:pt x="13399770" y="1447800"/>
                    <a:pt x="13324839" y="1487170"/>
                    <a:pt x="13248639" y="1512570"/>
                  </a:cubicBezTo>
                  <a:cubicBezTo>
                    <a:pt x="13173709" y="1537970"/>
                    <a:pt x="13143230" y="1541780"/>
                    <a:pt x="13009880" y="1551940"/>
                  </a:cubicBezTo>
                  <a:cubicBezTo>
                    <a:pt x="12368530" y="1602740"/>
                    <a:pt x="9272270" y="1537970"/>
                    <a:pt x="7379970" y="1517650"/>
                  </a:cubicBezTo>
                  <a:cubicBezTo>
                    <a:pt x="5455920" y="1497330"/>
                    <a:pt x="2663190" y="1430020"/>
                    <a:pt x="1562100" y="1431290"/>
                  </a:cubicBezTo>
                  <a:cubicBezTo>
                    <a:pt x="1125220" y="1431290"/>
                    <a:pt x="825500" y="1456690"/>
                    <a:pt x="647700" y="1447800"/>
                  </a:cubicBezTo>
                  <a:cubicBezTo>
                    <a:pt x="575310" y="1443990"/>
                    <a:pt x="543560" y="1441450"/>
                    <a:pt x="492760" y="1428750"/>
                  </a:cubicBezTo>
                  <a:cubicBezTo>
                    <a:pt x="443230" y="1416050"/>
                    <a:pt x="393700" y="1397000"/>
                    <a:pt x="347980" y="1372870"/>
                  </a:cubicBezTo>
                  <a:cubicBezTo>
                    <a:pt x="302260" y="1350010"/>
                    <a:pt x="257810" y="1319530"/>
                    <a:pt x="219710" y="1285240"/>
                  </a:cubicBezTo>
                  <a:cubicBezTo>
                    <a:pt x="180340" y="1250950"/>
                    <a:pt x="146050" y="1210310"/>
                    <a:pt x="116840" y="1168400"/>
                  </a:cubicBezTo>
                  <a:cubicBezTo>
                    <a:pt x="86360" y="1126490"/>
                    <a:pt x="62230" y="1078230"/>
                    <a:pt x="44450" y="1029970"/>
                  </a:cubicBezTo>
                  <a:cubicBezTo>
                    <a:pt x="25400" y="981710"/>
                    <a:pt x="12700" y="930910"/>
                    <a:pt x="6350" y="878840"/>
                  </a:cubicBezTo>
                  <a:cubicBezTo>
                    <a:pt x="0" y="828040"/>
                    <a:pt x="0" y="774700"/>
                    <a:pt x="6350" y="723900"/>
                  </a:cubicBezTo>
                  <a:cubicBezTo>
                    <a:pt x="12700" y="671830"/>
                    <a:pt x="25400" y="619760"/>
                    <a:pt x="44450" y="572770"/>
                  </a:cubicBezTo>
                  <a:cubicBezTo>
                    <a:pt x="62230" y="524510"/>
                    <a:pt x="87630" y="476250"/>
                    <a:pt x="116840" y="434340"/>
                  </a:cubicBezTo>
                  <a:cubicBezTo>
                    <a:pt x="146050" y="392430"/>
                    <a:pt x="181610" y="351790"/>
                    <a:pt x="219710" y="317500"/>
                  </a:cubicBezTo>
                  <a:cubicBezTo>
                    <a:pt x="257810" y="283210"/>
                    <a:pt x="302260" y="252730"/>
                    <a:pt x="347980" y="229870"/>
                  </a:cubicBezTo>
                  <a:cubicBezTo>
                    <a:pt x="393700" y="205740"/>
                    <a:pt x="443230" y="186690"/>
                    <a:pt x="494030" y="173990"/>
                  </a:cubicBezTo>
                  <a:cubicBezTo>
                    <a:pt x="543560" y="161290"/>
                    <a:pt x="647700" y="154940"/>
                    <a:pt x="647700" y="154940"/>
                  </a:cubicBezTo>
                </a:path>
              </a:pathLst>
            </a:custGeom>
            <a:solidFill>
              <a:srgbClr val="C8DEF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9689782" y="3059430"/>
            <a:ext cx="7319010" cy="1169670"/>
            <a:chOff x="0" y="0"/>
            <a:chExt cx="9758680" cy="1559560"/>
          </a:xfrm>
        </p:grpSpPr>
        <p:sp>
          <p:nvSpPr>
            <p:cNvPr id="7" name="Freeform 7"/>
            <p:cNvSpPr/>
            <p:nvPr/>
          </p:nvSpPr>
          <p:spPr>
            <a:xfrm>
              <a:off x="44450" y="-1270"/>
              <a:ext cx="9667240" cy="1562100"/>
            </a:xfrm>
            <a:custGeom>
              <a:avLst/>
              <a:gdLst/>
              <a:ahLst/>
              <a:cxnLst/>
              <a:rect l="l" t="t" r="r" b="b"/>
              <a:pathLst>
                <a:path w="9667240" h="1562100">
                  <a:moveTo>
                    <a:pt x="651510" y="132080"/>
                  </a:moveTo>
                  <a:cubicBezTo>
                    <a:pt x="3799840" y="128270"/>
                    <a:pt x="8239760" y="0"/>
                    <a:pt x="8935720" y="52070"/>
                  </a:cubicBezTo>
                  <a:cubicBezTo>
                    <a:pt x="9066530" y="62230"/>
                    <a:pt x="9094470" y="66040"/>
                    <a:pt x="9168130" y="90170"/>
                  </a:cubicBezTo>
                  <a:cubicBezTo>
                    <a:pt x="9241790" y="115570"/>
                    <a:pt x="9314180" y="153670"/>
                    <a:pt x="9376410" y="200660"/>
                  </a:cubicBezTo>
                  <a:cubicBezTo>
                    <a:pt x="9438640" y="247650"/>
                    <a:pt x="9494520" y="307340"/>
                    <a:pt x="9538970" y="372110"/>
                  </a:cubicBezTo>
                  <a:cubicBezTo>
                    <a:pt x="9582150" y="436880"/>
                    <a:pt x="9616440" y="511810"/>
                    <a:pt x="9638030" y="586740"/>
                  </a:cubicBezTo>
                  <a:cubicBezTo>
                    <a:pt x="9658350" y="660400"/>
                    <a:pt x="9667240" y="742950"/>
                    <a:pt x="9663430" y="820420"/>
                  </a:cubicBezTo>
                  <a:cubicBezTo>
                    <a:pt x="9658350" y="897890"/>
                    <a:pt x="9640570" y="979170"/>
                    <a:pt x="9612630" y="1051560"/>
                  </a:cubicBezTo>
                  <a:cubicBezTo>
                    <a:pt x="9583420" y="1122680"/>
                    <a:pt x="9541510" y="1193800"/>
                    <a:pt x="9490710" y="1253490"/>
                  </a:cubicBezTo>
                  <a:cubicBezTo>
                    <a:pt x="9441180" y="1311910"/>
                    <a:pt x="9377680" y="1365250"/>
                    <a:pt x="9311640" y="1405890"/>
                  </a:cubicBezTo>
                  <a:cubicBezTo>
                    <a:pt x="9244330" y="1445260"/>
                    <a:pt x="9168130" y="1477010"/>
                    <a:pt x="9091930" y="1493520"/>
                  </a:cubicBezTo>
                  <a:cubicBezTo>
                    <a:pt x="9015730" y="1510030"/>
                    <a:pt x="8933180" y="1513840"/>
                    <a:pt x="8856980" y="1506220"/>
                  </a:cubicBezTo>
                  <a:cubicBezTo>
                    <a:pt x="8779510" y="1497330"/>
                    <a:pt x="8699500" y="1475740"/>
                    <a:pt x="8629650" y="1442720"/>
                  </a:cubicBezTo>
                  <a:cubicBezTo>
                    <a:pt x="8558530" y="1409700"/>
                    <a:pt x="8489950" y="1363980"/>
                    <a:pt x="8434070" y="1310640"/>
                  </a:cubicBezTo>
                  <a:cubicBezTo>
                    <a:pt x="8378190" y="1257300"/>
                    <a:pt x="8327390" y="1191260"/>
                    <a:pt x="8291830" y="1122680"/>
                  </a:cubicBezTo>
                  <a:cubicBezTo>
                    <a:pt x="8255000" y="1054100"/>
                    <a:pt x="8228330" y="975360"/>
                    <a:pt x="8215630" y="899160"/>
                  </a:cubicBezTo>
                  <a:cubicBezTo>
                    <a:pt x="8202930" y="822960"/>
                    <a:pt x="8202930" y="739140"/>
                    <a:pt x="8215630" y="662940"/>
                  </a:cubicBezTo>
                  <a:cubicBezTo>
                    <a:pt x="8228330" y="586740"/>
                    <a:pt x="8255000" y="508000"/>
                    <a:pt x="8291830" y="439420"/>
                  </a:cubicBezTo>
                  <a:cubicBezTo>
                    <a:pt x="8327390" y="370840"/>
                    <a:pt x="8378190" y="304800"/>
                    <a:pt x="8434070" y="251460"/>
                  </a:cubicBezTo>
                  <a:cubicBezTo>
                    <a:pt x="8489950" y="198120"/>
                    <a:pt x="8558530" y="152400"/>
                    <a:pt x="8629650" y="119380"/>
                  </a:cubicBezTo>
                  <a:cubicBezTo>
                    <a:pt x="8699500" y="87630"/>
                    <a:pt x="8779510" y="64770"/>
                    <a:pt x="8856980" y="55880"/>
                  </a:cubicBezTo>
                  <a:cubicBezTo>
                    <a:pt x="8933180" y="48260"/>
                    <a:pt x="9017000" y="52070"/>
                    <a:pt x="9091930" y="69850"/>
                  </a:cubicBezTo>
                  <a:cubicBezTo>
                    <a:pt x="9168130" y="86360"/>
                    <a:pt x="9244330" y="116840"/>
                    <a:pt x="9311640" y="156210"/>
                  </a:cubicBezTo>
                  <a:cubicBezTo>
                    <a:pt x="9377680" y="196850"/>
                    <a:pt x="9441180" y="250190"/>
                    <a:pt x="9490710" y="309880"/>
                  </a:cubicBezTo>
                  <a:cubicBezTo>
                    <a:pt x="9541510" y="368300"/>
                    <a:pt x="9583420" y="439420"/>
                    <a:pt x="9612630" y="511810"/>
                  </a:cubicBezTo>
                  <a:cubicBezTo>
                    <a:pt x="9641840" y="584200"/>
                    <a:pt x="9659620" y="664210"/>
                    <a:pt x="9663430" y="741680"/>
                  </a:cubicBezTo>
                  <a:cubicBezTo>
                    <a:pt x="9667240" y="819150"/>
                    <a:pt x="9658350" y="901700"/>
                    <a:pt x="9638030" y="976630"/>
                  </a:cubicBezTo>
                  <a:cubicBezTo>
                    <a:pt x="9616440" y="1051560"/>
                    <a:pt x="9582150" y="1126490"/>
                    <a:pt x="9538970" y="1189990"/>
                  </a:cubicBezTo>
                  <a:cubicBezTo>
                    <a:pt x="9494520" y="1254760"/>
                    <a:pt x="9438640" y="1314450"/>
                    <a:pt x="9376410" y="1361440"/>
                  </a:cubicBezTo>
                  <a:cubicBezTo>
                    <a:pt x="9314180" y="1408430"/>
                    <a:pt x="9241790" y="1447800"/>
                    <a:pt x="9168130" y="1471930"/>
                  </a:cubicBezTo>
                  <a:cubicBezTo>
                    <a:pt x="9094470" y="1497330"/>
                    <a:pt x="9066530" y="1499870"/>
                    <a:pt x="8935720" y="1510030"/>
                  </a:cubicBezTo>
                  <a:cubicBezTo>
                    <a:pt x="8239760" y="1562100"/>
                    <a:pt x="3799840" y="1435100"/>
                    <a:pt x="2324100" y="1426210"/>
                  </a:cubicBezTo>
                  <a:cubicBezTo>
                    <a:pt x="1582420" y="1422400"/>
                    <a:pt x="911860" y="1446530"/>
                    <a:pt x="651510" y="1430020"/>
                  </a:cubicBezTo>
                  <a:cubicBezTo>
                    <a:pt x="571500" y="1426210"/>
                    <a:pt x="546100" y="1423670"/>
                    <a:pt x="496570" y="1412240"/>
                  </a:cubicBezTo>
                  <a:cubicBezTo>
                    <a:pt x="445770" y="1399540"/>
                    <a:pt x="394970" y="1380490"/>
                    <a:pt x="349250" y="1356360"/>
                  </a:cubicBezTo>
                  <a:cubicBezTo>
                    <a:pt x="303530" y="1332230"/>
                    <a:pt x="259080" y="1301750"/>
                    <a:pt x="220980" y="1267460"/>
                  </a:cubicBezTo>
                  <a:cubicBezTo>
                    <a:pt x="181610" y="1233170"/>
                    <a:pt x="146050" y="1192530"/>
                    <a:pt x="116840" y="1150620"/>
                  </a:cubicBezTo>
                  <a:cubicBezTo>
                    <a:pt x="87630" y="1107440"/>
                    <a:pt x="62230" y="1060450"/>
                    <a:pt x="44450" y="1010920"/>
                  </a:cubicBezTo>
                  <a:cubicBezTo>
                    <a:pt x="25400" y="962660"/>
                    <a:pt x="12700" y="910590"/>
                    <a:pt x="6350" y="859790"/>
                  </a:cubicBezTo>
                  <a:cubicBezTo>
                    <a:pt x="0" y="807720"/>
                    <a:pt x="0" y="754380"/>
                    <a:pt x="6350" y="702310"/>
                  </a:cubicBezTo>
                  <a:cubicBezTo>
                    <a:pt x="12700" y="651510"/>
                    <a:pt x="25400" y="599440"/>
                    <a:pt x="44450" y="551180"/>
                  </a:cubicBezTo>
                  <a:cubicBezTo>
                    <a:pt x="62230" y="502920"/>
                    <a:pt x="87630" y="454660"/>
                    <a:pt x="116840" y="412750"/>
                  </a:cubicBezTo>
                  <a:cubicBezTo>
                    <a:pt x="146050" y="369570"/>
                    <a:pt x="181610" y="328930"/>
                    <a:pt x="220980" y="294640"/>
                  </a:cubicBezTo>
                  <a:cubicBezTo>
                    <a:pt x="259080" y="260350"/>
                    <a:pt x="303530" y="229870"/>
                    <a:pt x="349250" y="205740"/>
                  </a:cubicBezTo>
                  <a:cubicBezTo>
                    <a:pt x="394970" y="181610"/>
                    <a:pt x="445770" y="162560"/>
                    <a:pt x="496570" y="151130"/>
                  </a:cubicBezTo>
                  <a:cubicBezTo>
                    <a:pt x="546100" y="138430"/>
                    <a:pt x="651510" y="132080"/>
                    <a:pt x="651510" y="132080"/>
                  </a:cubicBezTo>
                </a:path>
              </a:pathLst>
            </a:custGeom>
            <a:solidFill>
              <a:srgbClr val="C8DEF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 rot="213139">
            <a:off x="15774342" y="8194613"/>
            <a:ext cx="2495834" cy="652730"/>
            <a:chOff x="0" y="0"/>
            <a:chExt cx="3690620" cy="965200"/>
          </a:xfrm>
        </p:grpSpPr>
        <p:sp>
          <p:nvSpPr>
            <p:cNvPr id="9" name="Freeform 9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 rot="213139">
            <a:off x="15114166" y="8730171"/>
            <a:ext cx="2495834" cy="652730"/>
            <a:chOff x="0" y="0"/>
            <a:chExt cx="3690620" cy="965200"/>
          </a:xfrm>
        </p:grpSpPr>
        <p:sp>
          <p:nvSpPr>
            <p:cNvPr id="11" name="Freeform 11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 rot="213139">
            <a:off x="-408162" y="307596"/>
            <a:ext cx="2495834" cy="652730"/>
            <a:chOff x="0" y="0"/>
            <a:chExt cx="3690620" cy="965200"/>
          </a:xfrm>
        </p:grpSpPr>
        <p:sp>
          <p:nvSpPr>
            <p:cNvPr id="13" name="Freeform 13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 rot="213139">
            <a:off x="-1068338" y="843153"/>
            <a:ext cx="2495834" cy="652730"/>
            <a:chOff x="0" y="0"/>
            <a:chExt cx="3690620" cy="965200"/>
          </a:xfrm>
        </p:grpSpPr>
        <p:sp>
          <p:nvSpPr>
            <p:cNvPr id="15" name="Freeform 15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sp>
        <p:nvSpPr>
          <p:cNvPr id="16" name="TextBox 16"/>
          <p:cNvSpPr txBox="1"/>
          <p:nvPr/>
        </p:nvSpPr>
        <p:spPr>
          <a:xfrm>
            <a:off x="1366158" y="3159041"/>
            <a:ext cx="11025593" cy="6001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ru-RU" sz="4000" dirty="0" smtClean="0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Одним </a:t>
            </a:r>
            <a:r>
              <a:rPr lang="ru-RU" sz="4000" dirty="0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из важных аспектов современного образования является формирование функциональной грамотности обучающихся, как одного из механизмов повышения качества образования в современных условиях.  </a:t>
            </a:r>
            <a:endParaRPr lang="ru-RU" sz="4000" dirty="0" smtClean="0">
              <a:solidFill>
                <a:srgbClr val="202F5A"/>
              </a:solidFill>
              <a:latin typeface="Bobby Jones Condensed Soft"/>
              <a:ea typeface="Bobby Jones Condensed Soft"/>
              <a:cs typeface="Bobby Jones Condensed Soft"/>
              <a:sym typeface="Bobby Jones Condensed Soft"/>
            </a:endParaRPr>
          </a:p>
          <a:p>
            <a:pPr algn="just">
              <a:lnSpc>
                <a:spcPts val="3919"/>
              </a:lnSpc>
            </a:pPr>
            <a:r>
              <a:rPr lang="ru-RU" sz="4000" dirty="0" smtClean="0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А </a:t>
            </a:r>
            <a:r>
              <a:rPr lang="ru-RU" sz="4000" dirty="0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так же овладение умениями участвовать в совместной деятельности: умение определять общие цели совместной деятельности и путей её достижения, договариваться о распределении функций и ролей, проявлять готовность руководить, оценивать свой вклад в общее дело; и овладение умениями работать с </a:t>
            </a:r>
            <a:r>
              <a:rPr lang="ru-RU" sz="4000" dirty="0" smtClean="0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информацией</a:t>
            </a:r>
            <a:r>
              <a:rPr lang="ru-RU" sz="4000" dirty="0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.</a:t>
            </a:r>
            <a:endParaRPr lang="en-US" sz="4000" dirty="0">
              <a:solidFill>
                <a:srgbClr val="202F5A"/>
              </a:solidFill>
              <a:latin typeface="Bobby Jones Condensed Soft"/>
              <a:ea typeface="Bobby Jones Condensed Soft"/>
              <a:cs typeface="Bobby Jones Condensed Soft"/>
              <a:sym typeface="Bobby Jones Condensed Sof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195289" y="1171575"/>
            <a:ext cx="12203533" cy="1439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700"/>
              </a:lnSpc>
            </a:pPr>
            <a:r>
              <a:rPr lang="ru-RU" sz="8800" b="1" dirty="0" smtClean="0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Актуальность</a:t>
            </a:r>
            <a:endParaRPr lang="en-US" sz="8800" b="1" dirty="0">
              <a:solidFill>
                <a:srgbClr val="202F5A"/>
              </a:solidFill>
              <a:latin typeface="Bobby Jones Condensed Soft"/>
              <a:ea typeface="Bobby Jones Condensed Soft"/>
              <a:cs typeface="Bobby Jones Condensed Soft"/>
              <a:sym typeface="Bobby Jones Condensed Sof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911006">
            <a:off x="3200827" y="-1655698"/>
            <a:ext cx="10038324" cy="15293846"/>
          </a:xfrm>
          <a:custGeom>
            <a:avLst/>
            <a:gdLst/>
            <a:ahLst/>
            <a:cxnLst/>
            <a:rect l="l" t="t" r="r" b="b"/>
            <a:pathLst>
              <a:path w="10038324" h="15293846">
                <a:moveTo>
                  <a:pt x="0" y="0"/>
                </a:moveTo>
                <a:lnTo>
                  <a:pt x="10038324" y="0"/>
                </a:lnTo>
                <a:lnTo>
                  <a:pt x="10038324" y="15293846"/>
                </a:lnTo>
                <a:lnTo>
                  <a:pt x="0" y="15293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4397" y="13290"/>
            <a:ext cx="1529957" cy="2057400"/>
          </a:xfrm>
          <a:custGeom>
            <a:avLst/>
            <a:gdLst/>
            <a:ahLst/>
            <a:cxnLst/>
            <a:rect l="l" t="t" r="r" b="b"/>
            <a:pathLst>
              <a:path w="1529957" h="2057400">
                <a:moveTo>
                  <a:pt x="0" y="0"/>
                </a:moveTo>
                <a:lnTo>
                  <a:pt x="1529957" y="0"/>
                </a:lnTo>
                <a:lnTo>
                  <a:pt x="15299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60856">
            <a:off x="14701639" y="8805447"/>
            <a:ext cx="3582645" cy="1198558"/>
          </a:xfrm>
          <a:custGeom>
            <a:avLst/>
            <a:gdLst/>
            <a:ahLst/>
            <a:cxnLst/>
            <a:rect l="l" t="t" r="r" b="b"/>
            <a:pathLst>
              <a:path w="3582645" h="1198558">
                <a:moveTo>
                  <a:pt x="0" y="0"/>
                </a:moveTo>
                <a:lnTo>
                  <a:pt x="3582644" y="0"/>
                </a:lnTo>
                <a:lnTo>
                  <a:pt x="3582644" y="1198558"/>
                </a:lnTo>
                <a:lnTo>
                  <a:pt x="0" y="1198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077200" y="1478280"/>
            <a:ext cx="9251632" cy="45719"/>
            <a:chOff x="0" y="0"/>
            <a:chExt cx="12335510" cy="1544320"/>
          </a:xfrm>
        </p:grpSpPr>
        <p:sp>
          <p:nvSpPr>
            <p:cNvPr id="6" name="Freeform 6"/>
            <p:cNvSpPr/>
            <p:nvPr/>
          </p:nvSpPr>
          <p:spPr>
            <a:xfrm>
              <a:off x="44450" y="11430"/>
              <a:ext cx="12242800" cy="1521460"/>
            </a:xfrm>
            <a:custGeom>
              <a:avLst/>
              <a:gdLst/>
              <a:ahLst/>
              <a:cxnLst/>
              <a:rect l="l" t="t" r="r" b="b"/>
              <a:pathLst>
                <a:path w="12242800" h="1521460">
                  <a:moveTo>
                    <a:pt x="637540" y="124460"/>
                  </a:moveTo>
                  <a:cubicBezTo>
                    <a:pt x="2118360" y="167640"/>
                    <a:pt x="2198370" y="163830"/>
                    <a:pt x="2515870" y="160020"/>
                  </a:cubicBezTo>
                  <a:cubicBezTo>
                    <a:pt x="3399790" y="148590"/>
                    <a:pt x="5953760" y="97790"/>
                    <a:pt x="7528560" y="77470"/>
                  </a:cubicBezTo>
                  <a:cubicBezTo>
                    <a:pt x="8934450" y="59690"/>
                    <a:pt x="11004550" y="0"/>
                    <a:pt x="11518900" y="39370"/>
                  </a:cubicBezTo>
                  <a:cubicBezTo>
                    <a:pt x="11643361" y="49530"/>
                    <a:pt x="11676380" y="53340"/>
                    <a:pt x="11748770" y="77470"/>
                  </a:cubicBezTo>
                  <a:cubicBezTo>
                    <a:pt x="11822430" y="101600"/>
                    <a:pt x="11894820" y="140970"/>
                    <a:pt x="11955780" y="186690"/>
                  </a:cubicBezTo>
                  <a:cubicBezTo>
                    <a:pt x="12016740" y="233680"/>
                    <a:pt x="12072620" y="293370"/>
                    <a:pt x="12115800" y="356870"/>
                  </a:cubicBezTo>
                  <a:cubicBezTo>
                    <a:pt x="12158980" y="420370"/>
                    <a:pt x="12193270" y="494030"/>
                    <a:pt x="12213590" y="567690"/>
                  </a:cubicBezTo>
                  <a:cubicBezTo>
                    <a:pt x="12233911" y="642620"/>
                    <a:pt x="12242800" y="723900"/>
                    <a:pt x="12238990" y="800100"/>
                  </a:cubicBezTo>
                  <a:cubicBezTo>
                    <a:pt x="12235180" y="876300"/>
                    <a:pt x="12217400" y="956310"/>
                    <a:pt x="12188190" y="1027430"/>
                  </a:cubicBezTo>
                  <a:cubicBezTo>
                    <a:pt x="12160250" y="1099820"/>
                    <a:pt x="12118340" y="1169670"/>
                    <a:pt x="12068811" y="1228090"/>
                  </a:cubicBezTo>
                  <a:cubicBezTo>
                    <a:pt x="12019280" y="1286510"/>
                    <a:pt x="11955780" y="1339850"/>
                    <a:pt x="11891011" y="1379220"/>
                  </a:cubicBezTo>
                  <a:cubicBezTo>
                    <a:pt x="11824970" y="1418590"/>
                    <a:pt x="11748770" y="1449070"/>
                    <a:pt x="11673840" y="1465580"/>
                  </a:cubicBezTo>
                  <a:cubicBezTo>
                    <a:pt x="11598911" y="1482090"/>
                    <a:pt x="11517630" y="1485900"/>
                    <a:pt x="11441430" y="1478280"/>
                  </a:cubicBezTo>
                  <a:cubicBezTo>
                    <a:pt x="11363961" y="1469390"/>
                    <a:pt x="11285220" y="1447800"/>
                    <a:pt x="11215370" y="1416050"/>
                  </a:cubicBezTo>
                  <a:cubicBezTo>
                    <a:pt x="11146790" y="1383030"/>
                    <a:pt x="11078211" y="1337310"/>
                    <a:pt x="11022330" y="1283970"/>
                  </a:cubicBezTo>
                  <a:cubicBezTo>
                    <a:pt x="10967720" y="1231900"/>
                    <a:pt x="10918190" y="1167130"/>
                    <a:pt x="10881361" y="1098550"/>
                  </a:cubicBezTo>
                  <a:cubicBezTo>
                    <a:pt x="10845800" y="1031240"/>
                    <a:pt x="10819130" y="953770"/>
                    <a:pt x="10807700" y="877570"/>
                  </a:cubicBezTo>
                  <a:cubicBezTo>
                    <a:pt x="10795000" y="801370"/>
                    <a:pt x="10795000" y="720090"/>
                    <a:pt x="10807700" y="643890"/>
                  </a:cubicBezTo>
                  <a:cubicBezTo>
                    <a:pt x="10819130" y="568960"/>
                    <a:pt x="10845800" y="491490"/>
                    <a:pt x="10881361" y="422910"/>
                  </a:cubicBezTo>
                  <a:cubicBezTo>
                    <a:pt x="10918190" y="355600"/>
                    <a:pt x="10967720" y="290830"/>
                    <a:pt x="11023600" y="237490"/>
                  </a:cubicBezTo>
                  <a:cubicBezTo>
                    <a:pt x="11078211" y="184150"/>
                    <a:pt x="11146790" y="138430"/>
                    <a:pt x="11216640" y="106680"/>
                  </a:cubicBezTo>
                  <a:cubicBezTo>
                    <a:pt x="11285220" y="73660"/>
                    <a:pt x="11365230" y="52070"/>
                    <a:pt x="11441430" y="44450"/>
                  </a:cubicBezTo>
                  <a:cubicBezTo>
                    <a:pt x="11517630" y="35560"/>
                    <a:pt x="11598911" y="40640"/>
                    <a:pt x="11673840" y="57150"/>
                  </a:cubicBezTo>
                  <a:cubicBezTo>
                    <a:pt x="11748770" y="73660"/>
                    <a:pt x="11824970" y="104140"/>
                    <a:pt x="11891011" y="143510"/>
                  </a:cubicBezTo>
                  <a:cubicBezTo>
                    <a:pt x="11957050" y="182880"/>
                    <a:pt x="12019280" y="236220"/>
                    <a:pt x="12068811" y="294640"/>
                  </a:cubicBezTo>
                  <a:cubicBezTo>
                    <a:pt x="12118340" y="353060"/>
                    <a:pt x="12160250" y="422910"/>
                    <a:pt x="12189461" y="494030"/>
                  </a:cubicBezTo>
                  <a:cubicBezTo>
                    <a:pt x="12217400" y="565150"/>
                    <a:pt x="12235180" y="645160"/>
                    <a:pt x="12238990" y="722630"/>
                  </a:cubicBezTo>
                  <a:cubicBezTo>
                    <a:pt x="12242800" y="798830"/>
                    <a:pt x="12233911" y="880110"/>
                    <a:pt x="12213590" y="953770"/>
                  </a:cubicBezTo>
                  <a:cubicBezTo>
                    <a:pt x="12193270" y="1028700"/>
                    <a:pt x="12158980" y="1102360"/>
                    <a:pt x="12115800" y="1165860"/>
                  </a:cubicBezTo>
                  <a:cubicBezTo>
                    <a:pt x="12072620" y="1229360"/>
                    <a:pt x="12016740" y="1289050"/>
                    <a:pt x="11954511" y="1334770"/>
                  </a:cubicBezTo>
                  <a:cubicBezTo>
                    <a:pt x="11893550" y="1381760"/>
                    <a:pt x="11821161" y="1419860"/>
                    <a:pt x="11748770" y="1443990"/>
                  </a:cubicBezTo>
                  <a:cubicBezTo>
                    <a:pt x="11676380" y="1469390"/>
                    <a:pt x="11643361" y="1473200"/>
                    <a:pt x="11518900" y="1482090"/>
                  </a:cubicBezTo>
                  <a:cubicBezTo>
                    <a:pt x="11004550" y="1521460"/>
                    <a:pt x="8934450" y="1463040"/>
                    <a:pt x="7528560" y="1443990"/>
                  </a:cubicBezTo>
                  <a:cubicBezTo>
                    <a:pt x="5953760" y="1423670"/>
                    <a:pt x="3399790" y="1372870"/>
                    <a:pt x="2515870" y="1362710"/>
                  </a:cubicBezTo>
                  <a:cubicBezTo>
                    <a:pt x="2198370" y="1358900"/>
                    <a:pt x="2118360" y="1355090"/>
                    <a:pt x="1868170" y="1357630"/>
                  </a:cubicBezTo>
                  <a:cubicBezTo>
                    <a:pt x="1524000" y="1361440"/>
                    <a:pt x="850900" y="1407160"/>
                    <a:pt x="637540" y="1398270"/>
                  </a:cubicBezTo>
                  <a:cubicBezTo>
                    <a:pt x="562610" y="1394460"/>
                    <a:pt x="534670" y="1391920"/>
                    <a:pt x="485140" y="1379220"/>
                  </a:cubicBezTo>
                  <a:cubicBezTo>
                    <a:pt x="436880" y="1366520"/>
                    <a:pt x="387350" y="1348740"/>
                    <a:pt x="341630" y="1324610"/>
                  </a:cubicBezTo>
                  <a:cubicBezTo>
                    <a:pt x="297180" y="1301750"/>
                    <a:pt x="254000" y="1271270"/>
                    <a:pt x="215900" y="1236980"/>
                  </a:cubicBezTo>
                  <a:cubicBezTo>
                    <a:pt x="177800" y="1203960"/>
                    <a:pt x="142240" y="1164590"/>
                    <a:pt x="114300" y="1122680"/>
                  </a:cubicBezTo>
                  <a:cubicBezTo>
                    <a:pt x="85090" y="1080770"/>
                    <a:pt x="60960" y="1033780"/>
                    <a:pt x="43180" y="986790"/>
                  </a:cubicBezTo>
                  <a:cubicBezTo>
                    <a:pt x="24130" y="939800"/>
                    <a:pt x="11430" y="887730"/>
                    <a:pt x="6350" y="838200"/>
                  </a:cubicBezTo>
                  <a:cubicBezTo>
                    <a:pt x="0" y="787400"/>
                    <a:pt x="0" y="735330"/>
                    <a:pt x="6350" y="684530"/>
                  </a:cubicBezTo>
                  <a:cubicBezTo>
                    <a:pt x="11430" y="633730"/>
                    <a:pt x="24130" y="582930"/>
                    <a:pt x="43180" y="534670"/>
                  </a:cubicBezTo>
                  <a:cubicBezTo>
                    <a:pt x="60960" y="487680"/>
                    <a:pt x="85090" y="440690"/>
                    <a:pt x="114300" y="398780"/>
                  </a:cubicBezTo>
                  <a:cubicBezTo>
                    <a:pt x="142240" y="358140"/>
                    <a:pt x="177800" y="318770"/>
                    <a:pt x="215900" y="284480"/>
                  </a:cubicBezTo>
                  <a:cubicBezTo>
                    <a:pt x="254000" y="250190"/>
                    <a:pt x="297180" y="220980"/>
                    <a:pt x="341630" y="196850"/>
                  </a:cubicBezTo>
                  <a:cubicBezTo>
                    <a:pt x="387350" y="173990"/>
                    <a:pt x="436880" y="154940"/>
                    <a:pt x="485140" y="143510"/>
                  </a:cubicBezTo>
                  <a:cubicBezTo>
                    <a:pt x="534670" y="130810"/>
                    <a:pt x="637540" y="124460"/>
                    <a:pt x="637540" y="12446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5802927" y="3497580"/>
            <a:ext cx="2767965" cy="723900"/>
            <a:chOff x="0" y="0"/>
            <a:chExt cx="3690620" cy="965200"/>
          </a:xfrm>
        </p:grpSpPr>
        <p:sp>
          <p:nvSpPr>
            <p:cNvPr id="8" name="Freeform 8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5108979" y="4135755"/>
            <a:ext cx="2767965" cy="723900"/>
            <a:chOff x="0" y="0"/>
            <a:chExt cx="3690620" cy="965200"/>
          </a:xfrm>
        </p:grpSpPr>
        <p:sp>
          <p:nvSpPr>
            <p:cNvPr id="10" name="Freeform 10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sp>
        <p:nvSpPr>
          <p:cNvPr id="11" name="TextBox 11"/>
          <p:cNvSpPr txBox="1"/>
          <p:nvPr/>
        </p:nvSpPr>
        <p:spPr>
          <a:xfrm>
            <a:off x="721610" y="2070690"/>
            <a:ext cx="9873822" cy="7502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Большинство учителей ищут способ удержать внимание детей, повысить мотивацию к обучению и интерес к учёбе целом, как золотое руно</a:t>
            </a:r>
            <a:r>
              <a:rPr lang="ru-RU" sz="4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r>
              <a:rPr lang="ru-RU" sz="4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постоянно занимаюсь поисками новых методик, просматриваю </a:t>
            </a:r>
            <a:r>
              <a:rPr lang="ru-RU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вебинары</a:t>
            </a: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прохожу тренинги для педагогов (на некоторых можно, пройдя удалённо курс, получить сертификат, что тоже отлично). Сегодня речь пойдёт об </a:t>
            </a:r>
            <a:r>
              <a:rPr lang="ru-RU" sz="4800" b="1" i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интерактивных тетрадях. </a:t>
            </a: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 этим понятием я познакомилась на  просторах интернета.</a:t>
            </a:r>
          </a:p>
          <a:p>
            <a:pPr algn="ctr">
              <a:lnSpc>
                <a:spcPts val="3919"/>
              </a:lnSpc>
            </a:pPr>
            <a:endParaRPr lang="en-US" sz="2800" dirty="0">
              <a:solidFill>
                <a:srgbClr val="202F5A"/>
              </a:solidFill>
              <a:latin typeface="Bobby Jones Condensed Soft"/>
              <a:ea typeface="Bobby Jones Condensed Soft"/>
              <a:cs typeface="Bobby Jones Condensed Soft"/>
              <a:sym typeface="Bobby Jones Condensed Sof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04191" y="2666411"/>
            <a:ext cx="6826847" cy="5326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63736" y="3916901"/>
            <a:ext cx="11269028" cy="8242935"/>
            <a:chOff x="0" y="0"/>
            <a:chExt cx="15025370" cy="10990580"/>
          </a:xfrm>
        </p:grpSpPr>
        <p:sp>
          <p:nvSpPr>
            <p:cNvPr id="3" name="Freeform 3"/>
            <p:cNvSpPr/>
            <p:nvPr/>
          </p:nvSpPr>
          <p:spPr>
            <a:xfrm>
              <a:off x="50800" y="50800"/>
              <a:ext cx="14973300" cy="10888980"/>
            </a:xfrm>
            <a:custGeom>
              <a:avLst/>
              <a:gdLst/>
              <a:ahLst/>
              <a:cxnLst/>
              <a:rect l="l" t="t" r="r" b="b"/>
              <a:pathLst>
                <a:path w="14973300" h="10888980">
                  <a:moveTo>
                    <a:pt x="0" y="9508490"/>
                  </a:moveTo>
                  <a:cubicBezTo>
                    <a:pt x="104140" y="8591550"/>
                    <a:pt x="152400" y="8371840"/>
                    <a:pt x="173990" y="8140700"/>
                  </a:cubicBezTo>
                  <a:cubicBezTo>
                    <a:pt x="196850" y="7900670"/>
                    <a:pt x="193040" y="7674610"/>
                    <a:pt x="205740" y="7405370"/>
                  </a:cubicBezTo>
                  <a:cubicBezTo>
                    <a:pt x="219710" y="7078980"/>
                    <a:pt x="245110" y="6681470"/>
                    <a:pt x="256540" y="6319520"/>
                  </a:cubicBezTo>
                  <a:cubicBezTo>
                    <a:pt x="267970" y="5958840"/>
                    <a:pt x="269240" y="5596890"/>
                    <a:pt x="273050" y="5238750"/>
                  </a:cubicBezTo>
                  <a:cubicBezTo>
                    <a:pt x="276860" y="4884420"/>
                    <a:pt x="283210" y="4527550"/>
                    <a:pt x="280670" y="4182110"/>
                  </a:cubicBezTo>
                  <a:cubicBezTo>
                    <a:pt x="279400" y="3846830"/>
                    <a:pt x="274320" y="3512820"/>
                    <a:pt x="265430" y="3194050"/>
                  </a:cubicBezTo>
                  <a:cubicBezTo>
                    <a:pt x="256540" y="2898140"/>
                    <a:pt x="241300" y="2613660"/>
                    <a:pt x="232410" y="2334260"/>
                  </a:cubicBezTo>
                  <a:cubicBezTo>
                    <a:pt x="223520" y="2071370"/>
                    <a:pt x="218440" y="1819910"/>
                    <a:pt x="213360" y="1563370"/>
                  </a:cubicBezTo>
                  <a:cubicBezTo>
                    <a:pt x="208280" y="1309370"/>
                    <a:pt x="205740" y="944880"/>
                    <a:pt x="203200" y="803910"/>
                  </a:cubicBezTo>
                  <a:cubicBezTo>
                    <a:pt x="203200" y="749300"/>
                    <a:pt x="201930" y="690880"/>
                    <a:pt x="201930" y="690880"/>
                  </a:cubicBezTo>
                  <a:cubicBezTo>
                    <a:pt x="201930" y="688340"/>
                    <a:pt x="208280" y="635000"/>
                    <a:pt x="212090" y="607060"/>
                  </a:cubicBezTo>
                  <a:cubicBezTo>
                    <a:pt x="214630" y="579120"/>
                    <a:pt x="220980" y="525780"/>
                    <a:pt x="222250" y="524510"/>
                  </a:cubicBezTo>
                  <a:cubicBezTo>
                    <a:pt x="222250" y="523240"/>
                    <a:pt x="241300" y="472440"/>
                    <a:pt x="251460" y="445770"/>
                  </a:cubicBezTo>
                  <a:cubicBezTo>
                    <a:pt x="261620" y="420370"/>
                    <a:pt x="280670" y="368300"/>
                    <a:pt x="280670" y="368300"/>
                  </a:cubicBezTo>
                  <a:cubicBezTo>
                    <a:pt x="280670" y="367030"/>
                    <a:pt x="312420" y="321310"/>
                    <a:pt x="327660" y="298450"/>
                  </a:cubicBezTo>
                  <a:cubicBezTo>
                    <a:pt x="344170" y="275590"/>
                    <a:pt x="374650" y="231140"/>
                    <a:pt x="375920" y="229870"/>
                  </a:cubicBezTo>
                  <a:cubicBezTo>
                    <a:pt x="375920" y="228600"/>
                    <a:pt x="416560" y="193040"/>
                    <a:pt x="438150" y="173990"/>
                  </a:cubicBezTo>
                  <a:cubicBezTo>
                    <a:pt x="458470" y="156210"/>
                    <a:pt x="499110" y="119380"/>
                    <a:pt x="500380" y="118110"/>
                  </a:cubicBezTo>
                  <a:cubicBezTo>
                    <a:pt x="501650" y="118110"/>
                    <a:pt x="549910" y="92710"/>
                    <a:pt x="574040" y="80010"/>
                  </a:cubicBezTo>
                  <a:cubicBezTo>
                    <a:pt x="599440" y="67310"/>
                    <a:pt x="647700" y="40640"/>
                    <a:pt x="648970" y="40640"/>
                  </a:cubicBezTo>
                  <a:cubicBezTo>
                    <a:pt x="648970" y="40640"/>
                    <a:pt x="702310" y="26670"/>
                    <a:pt x="728980" y="20320"/>
                  </a:cubicBezTo>
                  <a:cubicBezTo>
                    <a:pt x="756920" y="13970"/>
                    <a:pt x="808990" y="0"/>
                    <a:pt x="810260" y="0"/>
                  </a:cubicBezTo>
                  <a:cubicBezTo>
                    <a:pt x="811530" y="0"/>
                    <a:pt x="866140" y="0"/>
                    <a:pt x="894080" y="0"/>
                  </a:cubicBezTo>
                  <a:cubicBezTo>
                    <a:pt x="922020" y="0"/>
                    <a:pt x="976630" y="0"/>
                    <a:pt x="977900" y="0"/>
                  </a:cubicBezTo>
                  <a:cubicBezTo>
                    <a:pt x="979170" y="0"/>
                    <a:pt x="1032510" y="12700"/>
                    <a:pt x="1059180" y="20320"/>
                  </a:cubicBezTo>
                  <a:cubicBezTo>
                    <a:pt x="1085850" y="26670"/>
                    <a:pt x="1139190" y="39370"/>
                    <a:pt x="1140460" y="39370"/>
                  </a:cubicBezTo>
                  <a:cubicBezTo>
                    <a:pt x="1141730" y="40640"/>
                    <a:pt x="1189990" y="66040"/>
                    <a:pt x="1214120" y="78740"/>
                  </a:cubicBezTo>
                  <a:cubicBezTo>
                    <a:pt x="1239520" y="91440"/>
                    <a:pt x="1287780" y="116840"/>
                    <a:pt x="1289050" y="116840"/>
                  </a:cubicBezTo>
                  <a:cubicBezTo>
                    <a:pt x="1290320" y="118110"/>
                    <a:pt x="1330960" y="153670"/>
                    <a:pt x="1351280" y="172720"/>
                  </a:cubicBezTo>
                  <a:cubicBezTo>
                    <a:pt x="1372870" y="190500"/>
                    <a:pt x="1413510" y="227330"/>
                    <a:pt x="1414780" y="227330"/>
                  </a:cubicBezTo>
                  <a:cubicBezTo>
                    <a:pt x="1414780" y="228600"/>
                    <a:pt x="1446530" y="273050"/>
                    <a:pt x="1461770" y="295910"/>
                  </a:cubicBezTo>
                  <a:cubicBezTo>
                    <a:pt x="1478280" y="320040"/>
                    <a:pt x="1508760" y="364490"/>
                    <a:pt x="1510030" y="365760"/>
                  </a:cubicBezTo>
                  <a:cubicBezTo>
                    <a:pt x="1510030" y="365760"/>
                    <a:pt x="1529080" y="417830"/>
                    <a:pt x="1539240" y="443230"/>
                  </a:cubicBezTo>
                  <a:cubicBezTo>
                    <a:pt x="1549400" y="469900"/>
                    <a:pt x="1568450" y="520700"/>
                    <a:pt x="1569720" y="521970"/>
                  </a:cubicBezTo>
                  <a:cubicBezTo>
                    <a:pt x="1569720" y="523240"/>
                    <a:pt x="1576070" y="576580"/>
                    <a:pt x="1579880" y="604520"/>
                  </a:cubicBezTo>
                  <a:cubicBezTo>
                    <a:pt x="1582420" y="632460"/>
                    <a:pt x="1590040" y="685800"/>
                    <a:pt x="1590040" y="687070"/>
                  </a:cubicBezTo>
                  <a:cubicBezTo>
                    <a:pt x="1590040" y="689610"/>
                    <a:pt x="2045970" y="1074420"/>
                    <a:pt x="2167890" y="1193800"/>
                  </a:cubicBezTo>
                  <a:cubicBezTo>
                    <a:pt x="2230120" y="1254760"/>
                    <a:pt x="2250440" y="1314450"/>
                    <a:pt x="2298700" y="1337310"/>
                  </a:cubicBezTo>
                  <a:cubicBezTo>
                    <a:pt x="2338070" y="1356360"/>
                    <a:pt x="2367280" y="1337310"/>
                    <a:pt x="2428240" y="1346200"/>
                  </a:cubicBezTo>
                  <a:cubicBezTo>
                    <a:pt x="2579370" y="1365250"/>
                    <a:pt x="2967990" y="1437640"/>
                    <a:pt x="3219450" y="1501140"/>
                  </a:cubicBezTo>
                  <a:cubicBezTo>
                    <a:pt x="3451860" y="1560830"/>
                    <a:pt x="3656330" y="1615440"/>
                    <a:pt x="3884930" y="1708150"/>
                  </a:cubicBezTo>
                  <a:cubicBezTo>
                    <a:pt x="4144010" y="1813560"/>
                    <a:pt x="4471670" y="1949450"/>
                    <a:pt x="4690110" y="2119630"/>
                  </a:cubicBezTo>
                  <a:cubicBezTo>
                    <a:pt x="4880610" y="2266950"/>
                    <a:pt x="5020310" y="2438400"/>
                    <a:pt x="5148580" y="2639060"/>
                  </a:cubicBezTo>
                  <a:cubicBezTo>
                    <a:pt x="5289550" y="2857500"/>
                    <a:pt x="5341620" y="3161030"/>
                    <a:pt x="5482590" y="3395980"/>
                  </a:cubicBezTo>
                  <a:cubicBezTo>
                    <a:pt x="5623560" y="3629660"/>
                    <a:pt x="5775960" y="3897630"/>
                    <a:pt x="5991860" y="4043680"/>
                  </a:cubicBezTo>
                  <a:cubicBezTo>
                    <a:pt x="6205220" y="4189730"/>
                    <a:pt x="6513830" y="4234180"/>
                    <a:pt x="6767830" y="4274820"/>
                  </a:cubicBezTo>
                  <a:cubicBezTo>
                    <a:pt x="7002780" y="4311650"/>
                    <a:pt x="7226300" y="4291330"/>
                    <a:pt x="7458710" y="4292600"/>
                  </a:cubicBezTo>
                  <a:cubicBezTo>
                    <a:pt x="7694930" y="4292600"/>
                    <a:pt x="7932420" y="4245610"/>
                    <a:pt x="8172450" y="4278630"/>
                  </a:cubicBezTo>
                  <a:cubicBezTo>
                    <a:pt x="8426450" y="4315460"/>
                    <a:pt x="8708390" y="4385310"/>
                    <a:pt x="8943340" y="4516120"/>
                  </a:cubicBezTo>
                  <a:cubicBezTo>
                    <a:pt x="9187180" y="4653280"/>
                    <a:pt x="9432290" y="4883150"/>
                    <a:pt x="9599930" y="5097780"/>
                  </a:cubicBezTo>
                  <a:cubicBezTo>
                    <a:pt x="9751060" y="5290820"/>
                    <a:pt x="9841230" y="5496560"/>
                    <a:pt x="9927590" y="5725160"/>
                  </a:cubicBezTo>
                  <a:cubicBezTo>
                    <a:pt x="10022840" y="5974080"/>
                    <a:pt x="10048240" y="6283960"/>
                    <a:pt x="10130790" y="6541770"/>
                  </a:cubicBezTo>
                  <a:cubicBezTo>
                    <a:pt x="10206990" y="6779261"/>
                    <a:pt x="10255250" y="7039611"/>
                    <a:pt x="10396220" y="7217411"/>
                  </a:cubicBezTo>
                  <a:cubicBezTo>
                    <a:pt x="10532110" y="7388861"/>
                    <a:pt x="10750550" y="7515861"/>
                    <a:pt x="10951210" y="7600950"/>
                  </a:cubicBezTo>
                  <a:cubicBezTo>
                    <a:pt x="11145520" y="7683500"/>
                    <a:pt x="11349990" y="7686040"/>
                    <a:pt x="11581130" y="7726680"/>
                  </a:cubicBezTo>
                  <a:cubicBezTo>
                    <a:pt x="11861800" y="7774940"/>
                    <a:pt x="12225020" y="7807961"/>
                    <a:pt x="12515850" y="7865111"/>
                  </a:cubicBezTo>
                  <a:cubicBezTo>
                    <a:pt x="12774930" y="7915911"/>
                    <a:pt x="13021311" y="7936230"/>
                    <a:pt x="13246100" y="8044180"/>
                  </a:cubicBezTo>
                  <a:cubicBezTo>
                    <a:pt x="13477239" y="8153400"/>
                    <a:pt x="13702030" y="8342630"/>
                    <a:pt x="13877289" y="8525511"/>
                  </a:cubicBezTo>
                  <a:cubicBezTo>
                    <a:pt x="14041120" y="8695690"/>
                    <a:pt x="14131289" y="8874761"/>
                    <a:pt x="14277339" y="9095740"/>
                  </a:cubicBezTo>
                  <a:cubicBezTo>
                    <a:pt x="14470380" y="9389111"/>
                    <a:pt x="14973300" y="9888220"/>
                    <a:pt x="14922500" y="10139680"/>
                  </a:cubicBezTo>
                  <a:cubicBezTo>
                    <a:pt x="14884400" y="10327640"/>
                    <a:pt x="14571980" y="10464800"/>
                    <a:pt x="14354811" y="10539730"/>
                  </a:cubicBezTo>
                  <a:cubicBezTo>
                    <a:pt x="14119861" y="10619740"/>
                    <a:pt x="13789661" y="10587990"/>
                    <a:pt x="13550900" y="10574020"/>
                  </a:cubicBezTo>
                  <a:cubicBezTo>
                    <a:pt x="13356589" y="10561320"/>
                    <a:pt x="13065761" y="10464800"/>
                    <a:pt x="13027661" y="10488930"/>
                  </a:cubicBezTo>
                  <a:cubicBezTo>
                    <a:pt x="13020039" y="10492740"/>
                    <a:pt x="13023850" y="10501630"/>
                    <a:pt x="13020039" y="10509250"/>
                  </a:cubicBezTo>
                  <a:cubicBezTo>
                    <a:pt x="13016230" y="10518140"/>
                    <a:pt x="13006070" y="10525761"/>
                    <a:pt x="12998450" y="10537190"/>
                  </a:cubicBezTo>
                  <a:cubicBezTo>
                    <a:pt x="12988289" y="10553700"/>
                    <a:pt x="12965430" y="10596880"/>
                    <a:pt x="12965430" y="10598150"/>
                  </a:cubicBezTo>
                  <a:cubicBezTo>
                    <a:pt x="12964161" y="10598150"/>
                    <a:pt x="12912090" y="10654030"/>
                    <a:pt x="12907010" y="10660380"/>
                  </a:cubicBezTo>
                  <a:cubicBezTo>
                    <a:pt x="12907010" y="10660380"/>
                    <a:pt x="12907010" y="10660380"/>
                    <a:pt x="12905740" y="10661650"/>
                  </a:cubicBezTo>
                  <a:cubicBezTo>
                    <a:pt x="12903200" y="10665461"/>
                    <a:pt x="12890500" y="10684511"/>
                    <a:pt x="12882880" y="10692130"/>
                  </a:cubicBezTo>
                  <a:cubicBezTo>
                    <a:pt x="12877800" y="10697211"/>
                    <a:pt x="12872720" y="10698480"/>
                    <a:pt x="12867640" y="10702290"/>
                  </a:cubicBezTo>
                  <a:cubicBezTo>
                    <a:pt x="12861290" y="10707370"/>
                    <a:pt x="12849860" y="10722611"/>
                    <a:pt x="12848590" y="10722611"/>
                  </a:cubicBezTo>
                  <a:cubicBezTo>
                    <a:pt x="12848590" y="10722611"/>
                    <a:pt x="12801600" y="10753090"/>
                    <a:pt x="12777470" y="10769600"/>
                  </a:cubicBezTo>
                  <a:cubicBezTo>
                    <a:pt x="12753340" y="10784840"/>
                    <a:pt x="12707620" y="10815320"/>
                    <a:pt x="12706350" y="10815320"/>
                  </a:cubicBezTo>
                  <a:cubicBezTo>
                    <a:pt x="12706350" y="10815320"/>
                    <a:pt x="12701270" y="10817861"/>
                    <a:pt x="12698730" y="10817861"/>
                  </a:cubicBezTo>
                  <a:cubicBezTo>
                    <a:pt x="12697460" y="10819130"/>
                    <a:pt x="12696190" y="10820400"/>
                    <a:pt x="12693650" y="10821670"/>
                  </a:cubicBezTo>
                  <a:cubicBezTo>
                    <a:pt x="12689840" y="10824211"/>
                    <a:pt x="12679680" y="10825480"/>
                    <a:pt x="12670790" y="10828020"/>
                  </a:cubicBezTo>
                  <a:cubicBezTo>
                    <a:pt x="12658090" y="10831830"/>
                    <a:pt x="12642850" y="10838180"/>
                    <a:pt x="12625070" y="10844530"/>
                  </a:cubicBezTo>
                  <a:cubicBezTo>
                    <a:pt x="12602210" y="10852150"/>
                    <a:pt x="12546330" y="10872470"/>
                    <a:pt x="12545060" y="10872470"/>
                  </a:cubicBezTo>
                  <a:cubicBezTo>
                    <a:pt x="12543790" y="10872470"/>
                    <a:pt x="12513310" y="10873740"/>
                    <a:pt x="12500610" y="10876280"/>
                  </a:cubicBezTo>
                  <a:cubicBezTo>
                    <a:pt x="12490450" y="10878820"/>
                    <a:pt x="12482830" y="10882630"/>
                    <a:pt x="12473940" y="10883900"/>
                  </a:cubicBezTo>
                  <a:cubicBezTo>
                    <a:pt x="12462510" y="10885170"/>
                    <a:pt x="12452350" y="10882630"/>
                    <a:pt x="12438380" y="10882630"/>
                  </a:cubicBezTo>
                  <a:cubicBezTo>
                    <a:pt x="12420600" y="10882630"/>
                    <a:pt x="12376150" y="10888980"/>
                    <a:pt x="12374880" y="10888980"/>
                  </a:cubicBezTo>
                  <a:cubicBezTo>
                    <a:pt x="12373610" y="10887711"/>
                    <a:pt x="12334240" y="10886440"/>
                    <a:pt x="12293600" y="10883900"/>
                  </a:cubicBezTo>
                  <a:cubicBezTo>
                    <a:pt x="12174220" y="10877550"/>
                    <a:pt x="11821160" y="10849611"/>
                    <a:pt x="11587480" y="10840720"/>
                  </a:cubicBezTo>
                  <a:cubicBezTo>
                    <a:pt x="11361420" y="10831830"/>
                    <a:pt x="11135360" y="10834370"/>
                    <a:pt x="10913110" y="10831830"/>
                  </a:cubicBezTo>
                  <a:cubicBezTo>
                    <a:pt x="10698480" y="10828020"/>
                    <a:pt x="10499090" y="10825480"/>
                    <a:pt x="10278110" y="10822940"/>
                  </a:cubicBezTo>
                  <a:cubicBezTo>
                    <a:pt x="10035540" y="10821670"/>
                    <a:pt x="9780270" y="10820400"/>
                    <a:pt x="9514840" y="10819130"/>
                  </a:cubicBezTo>
                  <a:cubicBezTo>
                    <a:pt x="9226550" y="10819130"/>
                    <a:pt x="8919210" y="10819130"/>
                    <a:pt x="8613140" y="10817861"/>
                  </a:cubicBezTo>
                  <a:cubicBezTo>
                    <a:pt x="8294370" y="10817861"/>
                    <a:pt x="7960360" y="10819130"/>
                    <a:pt x="7636510" y="10817861"/>
                  </a:cubicBezTo>
                  <a:cubicBezTo>
                    <a:pt x="7315200" y="10816590"/>
                    <a:pt x="7014210" y="10815320"/>
                    <a:pt x="6676390" y="10810240"/>
                  </a:cubicBezTo>
                  <a:cubicBezTo>
                    <a:pt x="6301740" y="10803890"/>
                    <a:pt x="5886450" y="10792461"/>
                    <a:pt x="5490210" y="10778490"/>
                  </a:cubicBezTo>
                  <a:cubicBezTo>
                    <a:pt x="5093970" y="10764520"/>
                    <a:pt x="4683760" y="10753090"/>
                    <a:pt x="4297680" y="10725150"/>
                  </a:cubicBezTo>
                  <a:cubicBezTo>
                    <a:pt x="3931920" y="10698480"/>
                    <a:pt x="3572510" y="10651490"/>
                    <a:pt x="3229610" y="10617200"/>
                  </a:cubicBezTo>
                  <a:cubicBezTo>
                    <a:pt x="2912110" y="10584180"/>
                    <a:pt x="2600960" y="10543540"/>
                    <a:pt x="2313940" y="10523220"/>
                  </a:cubicBezTo>
                  <a:cubicBezTo>
                    <a:pt x="2058670" y="10505440"/>
                    <a:pt x="1593850" y="10492740"/>
                    <a:pt x="1592580" y="10492740"/>
                  </a:cubicBezTo>
                  <a:cubicBezTo>
                    <a:pt x="1591310" y="10492740"/>
                    <a:pt x="1535430" y="10486390"/>
                    <a:pt x="1507490" y="10482580"/>
                  </a:cubicBezTo>
                  <a:cubicBezTo>
                    <a:pt x="1479550" y="10480040"/>
                    <a:pt x="1423670" y="10472420"/>
                    <a:pt x="1422400" y="10472420"/>
                  </a:cubicBezTo>
                  <a:cubicBezTo>
                    <a:pt x="1421130" y="10472420"/>
                    <a:pt x="1369060" y="10452100"/>
                    <a:pt x="1342390" y="10441940"/>
                  </a:cubicBezTo>
                  <a:cubicBezTo>
                    <a:pt x="1315720" y="10431780"/>
                    <a:pt x="1263650" y="10412730"/>
                    <a:pt x="1262380" y="10411461"/>
                  </a:cubicBezTo>
                  <a:cubicBezTo>
                    <a:pt x="1261110" y="10411461"/>
                    <a:pt x="1214120" y="10378440"/>
                    <a:pt x="1191260" y="10363200"/>
                  </a:cubicBezTo>
                  <a:cubicBezTo>
                    <a:pt x="1170940" y="10349230"/>
                    <a:pt x="1153160" y="10328911"/>
                    <a:pt x="1132840" y="10322561"/>
                  </a:cubicBezTo>
                  <a:cubicBezTo>
                    <a:pt x="1117600" y="10317480"/>
                    <a:pt x="1109980" y="10326370"/>
                    <a:pt x="1085850" y="10323830"/>
                  </a:cubicBezTo>
                  <a:cubicBezTo>
                    <a:pt x="988060" y="10309861"/>
                    <a:pt x="568960" y="10251440"/>
                    <a:pt x="387350" y="10114280"/>
                  </a:cubicBezTo>
                  <a:cubicBezTo>
                    <a:pt x="207010" y="9978390"/>
                    <a:pt x="0" y="9508490"/>
                    <a:pt x="0" y="950849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9799401" y="-1778243"/>
            <a:ext cx="11269028" cy="8242935"/>
            <a:chOff x="0" y="0"/>
            <a:chExt cx="15025370" cy="10990580"/>
          </a:xfrm>
        </p:grpSpPr>
        <p:sp>
          <p:nvSpPr>
            <p:cNvPr id="5" name="Freeform 5"/>
            <p:cNvSpPr/>
            <p:nvPr/>
          </p:nvSpPr>
          <p:spPr>
            <a:xfrm>
              <a:off x="50800" y="50800"/>
              <a:ext cx="14973300" cy="10888980"/>
            </a:xfrm>
            <a:custGeom>
              <a:avLst/>
              <a:gdLst/>
              <a:ahLst/>
              <a:cxnLst/>
              <a:rect l="l" t="t" r="r" b="b"/>
              <a:pathLst>
                <a:path w="14973300" h="10888980">
                  <a:moveTo>
                    <a:pt x="0" y="9508490"/>
                  </a:moveTo>
                  <a:cubicBezTo>
                    <a:pt x="104140" y="8591550"/>
                    <a:pt x="152400" y="8371840"/>
                    <a:pt x="173990" y="8140700"/>
                  </a:cubicBezTo>
                  <a:cubicBezTo>
                    <a:pt x="196850" y="7900670"/>
                    <a:pt x="193040" y="7674610"/>
                    <a:pt x="205740" y="7405370"/>
                  </a:cubicBezTo>
                  <a:cubicBezTo>
                    <a:pt x="219710" y="7078980"/>
                    <a:pt x="245110" y="6681470"/>
                    <a:pt x="256540" y="6319520"/>
                  </a:cubicBezTo>
                  <a:cubicBezTo>
                    <a:pt x="267970" y="5958840"/>
                    <a:pt x="269240" y="5596890"/>
                    <a:pt x="273050" y="5238750"/>
                  </a:cubicBezTo>
                  <a:cubicBezTo>
                    <a:pt x="276860" y="4884420"/>
                    <a:pt x="283210" y="4527550"/>
                    <a:pt x="280670" y="4182110"/>
                  </a:cubicBezTo>
                  <a:cubicBezTo>
                    <a:pt x="279400" y="3846830"/>
                    <a:pt x="274320" y="3512820"/>
                    <a:pt x="265430" y="3194050"/>
                  </a:cubicBezTo>
                  <a:cubicBezTo>
                    <a:pt x="256540" y="2898140"/>
                    <a:pt x="241300" y="2613660"/>
                    <a:pt x="232410" y="2334260"/>
                  </a:cubicBezTo>
                  <a:cubicBezTo>
                    <a:pt x="223520" y="2071370"/>
                    <a:pt x="218440" y="1819910"/>
                    <a:pt x="213360" y="1563370"/>
                  </a:cubicBezTo>
                  <a:cubicBezTo>
                    <a:pt x="208280" y="1309370"/>
                    <a:pt x="205740" y="944880"/>
                    <a:pt x="203200" y="803910"/>
                  </a:cubicBezTo>
                  <a:cubicBezTo>
                    <a:pt x="203200" y="749300"/>
                    <a:pt x="201930" y="690880"/>
                    <a:pt x="201930" y="690880"/>
                  </a:cubicBezTo>
                  <a:cubicBezTo>
                    <a:pt x="201930" y="688340"/>
                    <a:pt x="208280" y="635000"/>
                    <a:pt x="212090" y="607060"/>
                  </a:cubicBezTo>
                  <a:cubicBezTo>
                    <a:pt x="214630" y="579120"/>
                    <a:pt x="220980" y="525780"/>
                    <a:pt x="222250" y="524510"/>
                  </a:cubicBezTo>
                  <a:cubicBezTo>
                    <a:pt x="222250" y="523240"/>
                    <a:pt x="241300" y="472440"/>
                    <a:pt x="251460" y="445770"/>
                  </a:cubicBezTo>
                  <a:cubicBezTo>
                    <a:pt x="261620" y="420370"/>
                    <a:pt x="280670" y="368300"/>
                    <a:pt x="280670" y="368300"/>
                  </a:cubicBezTo>
                  <a:cubicBezTo>
                    <a:pt x="280670" y="367030"/>
                    <a:pt x="312420" y="321310"/>
                    <a:pt x="327660" y="298450"/>
                  </a:cubicBezTo>
                  <a:cubicBezTo>
                    <a:pt x="344170" y="275590"/>
                    <a:pt x="374650" y="231140"/>
                    <a:pt x="375920" y="229870"/>
                  </a:cubicBezTo>
                  <a:cubicBezTo>
                    <a:pt x="375920" y="228600"/>
                    <a:pt x="416560" y="193040"/>
                    <a:pt x="438150" y="173990"/>
                  </a:cubicBezTo>
                  <a:cubicBezTo>
                    <a:pt x="458470" y="156210"/>
                    <a:pt x="499110" y="119380"/>
                    <a:pt x="500380" y="118110"/>
                  </a:cubicBezTo>
                  <a:cubicBezTo>
                    <a:pt x="501650" y="118110"/>
                    <a:pt x="549910" y="92710"/>
                    <a:pt x="574040" y="80010"/>
                  </a:cubicBezTo>
                  <a:cubicBezTo>
                    <a:pt x="599440" y="67310"/>
                    <a:pt x="647700" y="40640"/>
                    <a:pt x="648970" y="40640"/>
                  </a:cubicBezTo>
                  <a:cubicBezTo>
                    <a:pt x="648970" y="40640"/>
                    <a:pt x="702310" y="26670"/>
                    <a:pt x="728980" y="20320"/>
                  </a:cubicBezTo>
                  <a:cubicBezTo>
                    <a:pt x="756920" y="13970"/>
                    <a:pt x="808990" y="0"/>
                    <a:pt x="810260" y="0"/>
                  </a:cubicBezTo>
                  <a:cubicBezTo>
                    <a:pt x="811530" y="0"/>
                    <a:pt x="866140" y="0"/>
                    <a:pt x="894080" y="0"/>
                  </a:cubicBezTo>
                  <a:cubicBezTo>
                    <a:pt x="922020" y="0"/>
                    <a:pt x="976630" y="0"/>
                    <a:pt x="977900" y="0"/>
                  </a:cubicBezTo>
                  <a:cubicBezTo>
                    <a:pt x="979170" y="0"/>
                    <a:pt x="1032510" y="12700"/>
                    <a:pt x="1059180" y="20320"/>
                  </a:cubicBezTo>
                  <a:cubicBezTo>
                    <a:pt x="1085850" y="26670"/>
                    <a:pt x="1139190" y="39370"/>
                    <a:pt x="1140460" y="39370"/>
                  </a:cubicBezTo>
                  <a:cubicBezTo>
                    <a:pt x="1141730" y="40640"/>
                    <a:pt x="1189990" y="66040"/>
                    <a:pt x="1214120" y="78740"/>
                  </a:cubicBezTo>
                  <a:cubicBezTo>
                    <a:pt x="1239520" y="91440"/>
                    <a:pt x="1287780" y="116840"/>
                    <a:pt x="1289050" y="116840"/>
                  </a:cubicBezTo>
                  <a:cubicBezTo>
                    <a:pt x="1290320" y="118110"/>
                    <a:pt x="1330960" y="153670"/>
                    <a:pt x="1351280" y="172720"/>
                  </a:cubicBezTo>
                  <a:cubicBezTo>
                    <a:pt x="1372870" y="190500"/>
                    <a:pt x="1413510" y="227330"/>
                    <a:pt x="1414780" y="227330"/>
                  </a:cubicBezTo>
                  <a:cubicBezTo>
                    <a:pt x="1414780" y="228600"/>
                    <a:pt x="1446530" y="273050"/>
                    <a:pt x="1461770" y="295910"/>
                  </a:cubicBezTo>
                  <a:cubicBezTo>
                    <a:pt x="1478280" y="320040"/>
                    <a:pt x="1508760" y="364490"/>
                    <a:pt x="1510030" y="365760"/>
                  </a:cubicBezTo>
                  <a:cubicBezTo>
                    <a:pt x="1510030" y="365760"/>
                    <a:pt x="1529080" y="417830"/>
                    <a:pt x="1539240" y="443230"/>
                  </a:cubicBezTo>
                  <a:cubicBezTo>
                    <a:pt x="1549400" y="469900"/>
                    <a:pt x="1568450" y="520700"/>
                    <a:pt x="1569720" y="521970"/>
                  </a:cubicBezTo>
                  <a:cubicBezTo>
                    <a:pt x="1569720" y="523240"/>
                    <a:pt x="1576070" y="576580"/>
                    <a:pt x="1579880" y="604520"/>
                  </a:cubicBezTo>
                  <a:cubicBezTo>
                    <a:pt x="1582420" y="632460"/>
                    <a:pt x="1590040" y="685800"/>
                    <a:pt x="1590040" y="687070"/>
                  </a:cubicBezTo>
                  <a:cubicBezTo>
                    <a:pt x="1590040" y="689610"/>
                    <a:pt x="2045970" y="1074420"/>
                    <a:pt x="2167890" y="1193800"/>
                  </a:cubicBezTo>
                  <a:cubicBezTo>
                    <a:pt x="2230120" y="1254760"/>
                    <a:pt x="2250440" y="1314450"/>
                    <a:pt x="2298700" y="1337310"/>
                  </a:cubicBezTo>
                  <a:cubicBezTo>
                    <a:pt x="2338070" y="1356360"/>
                    <a:pt x="2367280" y="1337310"/>
                    <a:pt x="2428240" y="1346200"/>
                  </a:cubicBezTo>
                  <a:cubicBezTo>
                    <a:pt x="2579370" y="1365250"/>
                    <a:pt x="2967990" y="1437640"/>
                    <a:pt x="3219450" y="1501140"/>
                  </a:cubicBezTo>
                  <a:cubicBezTo>
                    <a:pt x="3451860" y="1560830"/>
                    <a:pt x="3656330" y="1615440"/>
                    <a:pt x="3884930" y="1708150"/>
                  </a:cubicBezTo>
                  <a:cubicBezTo>
                    <a:pt x="4144010" y="1813560"/>
                    <a:pt x="4471670" y="1949450"/>
                    <a:pt x="4690110" y="2119630"/>
                  </a:cubicBezTo>
                  <a:cubicBezTo>
                    <a:pt x="4880610" y="2266950"/>
                    <a:pt x="5020310" y="2438400"/>
                    <a:pt x="5148580" y="2639060"/>
                  </a:cubicBezTo>
                  <a:cubicBezTo>
                    <a:pt x="5289550" y="2857500"/>
                    <a:pt x="5341620" y="3161030"/>
                    <a:pt x="5482590" y="3395980"/>
                  </a:cubicBezTo>
                  <a:cubicBezTo>
                    <a:pt x="5623560" y="3629660"/>
                    <a:pt x="5775960" y="3897630"/>
                    <a:pt x="5991860" y="4043680"/>
                  </a:cubicBezTo>
                  <a:cubicBezTo>
                    <a:pt x="6205220" y="4189730"/>
                    <a:pt x="6513830" y="4234180"/>
                    <a:pt x="6767830" y="4274820"/>
                  </a:cubicBezTo>
                  <a:cubicBezTo>
                    <a:pt x="7002780" y="4311650"/>
                    <a:pt x="7226300" y="4291330"/>
                    <a:pt x="7458710" y="4292600"/>
                  </a:cubicBezTo>
                  <a:cubicBezTo>
                    <a:pt x="7694930" y="4292600"/>
                    <a:pt x="7932420" y="4245610"/>
                    <a:pt x="8172450" y="4278630"/>
                  </a:cubicBezTo>
                  <a:cubicBezTo>
                    <a:pt x="8426450" y="4315460"/>
                    <a:pt x="8708390" y="4385310"/>
                    <a:pt x="8943340" y="4516120"/>
                  </a:cubicBezTo>
                  <a:cubicBezTo>
                    <a:pt x="9187180" y="4653280"/>
                    <a:pt x="9432290" y="4883150"/>
                    <a:pt x="9599930" y="5097780"/>
                  </a:cubicBezTo>
                  <a:cubicBezTo>
                    <a:pt x="9751060" y="5290820"/>
                    <a:pt x="9841230" y="5496560"/>
                    <a:pt x="9927590" y="5725160"/>
                  </a:cubicBezTo>
                  <a:cubicBezTo>
                    <a:pt x="10022840" y="5974080"/>
                    <a:pt x="10048240" y="6283960"/>
                    <a:pt x="10130790" y="6541770"/>
                  </a:cubicBezTo>
                  <a:cubicBezTo>
                    <a:pt x="10206990" y="6779261"/>
                    <a:pt x="10255250" y="7039611"/>
                    <a:pt x="10396220" y="7217411"/>
                  </a:cubicBezTo>
                  <a:cubicBezTo>
                    <a:pt x="10532110" y="7388861"/>
                    <a:pt x="10750550" y="7515861"/>
                    <a:pt x="10951210" y="7600950"/>
                  </a:cubicBezTo>
                  <a:cubicBezTo>
                    <a:pt x="11145520" y="7683500"/>
                    <a:pt x="11349990" y="7686040"/>
                    <a:pt x="11581130" y="7726680"/>
                  </a:cubicBezTo>
                  <a:cubicBezTo>
                    <a:pt x="11861800" y="7774940"/>
                    <a:pt x="12225020" y="7807961"/>
                    <a:pt x="12515850" y="7865111"/>
                  </a:cubicBezTo>
                  <a:cubicBezTo>
                    <a:pt x="12774930" y="7915911"/>
                    <a:pt x="13021311" y="7936230"/>
                    <a:pt x="13246100" y="8044180"/>
                  </a:cubicBezTo>
                  <a:cubicBezTo>
                    <a:pt x="13477239" y="8153400"/>
                    <a:pt x="13702030" y="8342630"/>
                    <a:pt x="13877289" y="8525511"/>
                  </a:cubicBezTo>
                  <a:cubicBezTo>
                    <a:pt x="14041120" y="8695690"/>
                    <a:pt x="14131289" y="8874761"/>
                    <a:pt x="14277339" y="9095740"/>
                  </a:cubicBezTo>
                  <a:cubicBezTo>
                    <a:pt x="14470380" y="9389111"/>
                    <a:pt x="14973300" y="9888220"/>
                    <a:pt x="14922500" y="10139680"/>
                  </a:cubicBezTo>
                  <a:cubicBezTo>
                    <a:pt x="14884400" y="10327640"/>
                    <a:pt x="14571980" y="10464800"/>
                    <a:pt x="14354811" y="10539730"/>
                  </a:cubicBezTo>
                  <a:cubicBezTo>
                    <a:pt x="14119861" y="10619740"/>
                    <a:pt x="13789661" y="10587990"/>
                    <a:pt x="13550900" y="10574020"/>
                  </a:cubicBezTo>
                  <a:cubicBezTo>
                    <a:pt x="13356589" y="10561320"/>
                    <a:pt x="13065761" y="10464800"/>
                    <a:pt x="13027661" y="10488930"/>
                  </a:cubicBezTo>
                  <a:cubicBezTo>
                    <a:pt x="13020039" y="10492740"/>
                    <a:pt x="13023850" y="10501630"/>
                    <a:pt x="13020039" y="10509250"/>
                  </a:cubicBezTo>
                  <a:cubicBezTo>
                    <a:pt x="13016230" y="10518140"/>
                    <a:pt x="13006070" y="10525761"/>
                    <a:pt x="12998450" y="10537190"/>
                  </a:cubicBezTo>
                  <a:cubicBezTo>
                    <a:pt x="12988289" y="10553700"/>
                    <a:pt x="12965430" y="10596880"/>
                    <a:pt x="12965430" y="10598150"/>
                  </a:cubicBezTo>
                  <a:cubicBezTo>
                    <a:pt x="12964161" y="10598150"/>
                    <a:pt x="12912090" y="10654030"/>
                    <a:pt x="12907010" y="10660380"/>
                  </a:cubicBezTo>
                  <a:cubicBezTo>
                    <a:pt x="12907010" y="10660380"/>
                    <a:pt x="12907010" y="10660380"/>
                    <a:pt x="12905740" y="10661650"/>
                  </a:cubicBezTo>
                  <a:cubicBezTo>
                    <a:pt x="12903200" y="10665461"/>
                    <a:pt x="12890500" y="10684511"/>
                    <a:pt x="12882880" y="10692130"/>
                  </a:cubicBezTo>
                  <a:cubicBezTo>
                    <a:pt x="12877800" y="10697211"/>
                    <a:pt x="12872720" y="10698480"/>
                    <a:pt x="12867640" y="10702290"/>
                  </a:cubicBezTo>
                  <a:cubicBezTo>
                    <a:pt x="12861290" y="10707370"/>
                    <a:pt x="12849860" y="10722611"/>
                    <a:pt x="12848590" y="10722611"/>
                  </a:cubicBezTo>
                  <a:cubicBezTo>
                    <a:pt x="12848590" y="10722611"/>
                    <a:pt x="12801600" y="10753090"/>
                    <a:pt x="12777470" y="10769600"/>
                  </a:cubicBezTo>
                  <a:cubicBezTo>
                    <a:pt x="12753340" y="10784840"/>
                    <a:pt x="12707620" y="10815320"/>
                    <a:pt x="12706350" y="10815320"/>
                  </a:cubicBezTo>
                  <a:cubicBezTo>
                    <a:pt x="12706350" y="10815320"/>
                    <a:pt x="12701270" y="10817861"/>
                    <a:pt x="12698730" y="10817861"/>
                  </a:cubicBezTo>
                  <a:cubicBezTo>
                    <a:pt x="12697460" y="10819130"/>
                    <a:pt x="12696190" y="10820400"/>
                    <a:pt x="12693650" y="10821670"/>
                  </a:cubicBezTo>
                  <a:cubicBezTo>
                    <a:pt x="12689840" y="10824211"/>
                    <a:pt x="12679680" y="10825480"/>
                    <a:pt x="12670790" y="10828020"/>
                  </a:cubicBezTo>
                  <a:cubicBezTo>
                    <a:pt x="12658090" y="10831830"/>
                    <a:pt x="12642850" y="10838180"/>
                    <a:pt x="12625070" y="10844530"/>
                  </a:cubicBezTo>
                  <a:cubicBezTo>
                    <a:pt x="12602210" y="10852150"/>
                    <a:pt x="12546330" y="10872470"/>
                    <a:pt x="12545060" y="10872470"/>
                  </a:cubicBezTo>
                  <a:cubicBezTo>
                    <a:pt x="12543790" y="10872470"/>
                    <a:pt x="12513310" y="10873740"/>
                    <a:pt x="12500610" y="10876280"/>
                  </a:cubicBezTo>
                  <a:cubicBezTo>
                    <a:pt x="12490450" y="10878820"/>
                    <a:pt x="12482830" y="10882630"/>
                    <a:pt x="12473940" y="10883900"/>
                  </a:cubicBezTo>
                  <a:cubicBezTo>
                    <a:pt x="12462510" y="10885170"/>
                    <a:pt x="12452350" y="10882630"/>
                    <a:pt x="12438380" y="10882630"/>
                  </a:cubicBezTo>
                  <a:cubicBezTo>
                    <a:pt x="12420600" y="10882630"/>
                    <a:pt x="12376150" y="10888980"/>
                    <a:pt x="12374880" y="10888980"/>
                  </a:cubicBezTo>
                  <a:cubicBezTo>
                    <a:pt x="12373610" y="10887711"/>
                    <a:pt x="12334240" y="10886440"/>
                    <a:pt x="12293600" y="10883900"/>
                  </a:cubicBezTo>
                  <a:cubicBezTo>
                    <a:pt x="12174220" y="10877550"/>
                    <a:pt x="11821160" y="10849611"/>
                    <a:pt x="11587480" y="10840720"/>
                  </a:cubicBezTo>
                  <a:cubicBezTo>
                    <a:pt x="11361420" y="10831830"/>
                    <a:pt x="11135360" y="10834370"/>
                    <a:pt x="10913110" y="10831830"/>
                  </a:cubicBezTo>
                  <a:cubicBezTo>
                    <a:pt x="10698480" y="10828020"/>
                    <a:pt x="10499090" y="10825480"/>
                    <a:pt x="10278110" y="10822940"/>
                  </a:cubicBezTo>
                  <a:cubicBezTo>
                    <a:pt x="10035540" y="10821670"/>
                    <a:pt x="9780270" y="10820400"/>
                    <a:pt x="9514840" y="10819130"/>
                  </a:cubicBezTo>
                  <a:cubicBezTo>
                    <a:pt x="9226550" y="10819130"/>
                    <a:pt x="8919210" y="10819130"/>
                    <a:pt x="8613140" y="10817861"/>
                  </a:cubicBezTo>
                  <a:cubicBezTo>
                    <a:pt x="8294370" y="10817861"/>
                    <a:pt x="7960360" y="10819130"/>
                    <a:pt x="7636510" y="10817861"/>
                  </a:cubicBezTo>
                  <a:cubicBezTo>
                    <a:pt x="7315200" y="10816590"/>
                    <a:pt x="7014210" y="10815320"/>
                    <a:pt x="6676390" y="10810240"/>
                  </a:cubicBezTo>
                  <a:cubicBezTo>
                    <a:pt x="6301740" y="10803890"/>
                    <a:pt x="5886450" y="10792461"/>
                    <a:pt x="5490210" y="10778490"/>
                  </a:cubicBezTo>
                  <a:cubicBezTo>
                    <a:pt x="5093970" y="10764520"/>
                    <a:pt x="4683760" y="10753090"/>
                    <a:pt x="4297680" y="10725150"/>
                  </a:cubicBezTo>
                  <a:cubicBezTo>
                    <a:pt x="3931920" y="10698480"/>
                    <a:pt x="3572510" y="10651490"/>
                    <a:pt x="3229610" y="10617200"/>
                  </a:cubicBezTo>
                  <a:cubicBezTo>
                    <a:pt x="2912110" y="10584180"/>
                    <a:pt x="2600960" y="10543540"/>
                    <a:pt x="2313940" y="10523220"/>
                  </a:cubicBezTo>
                  <a:cubicBezTo>
                    <a:pt x="2058670" y="10505440"/>
                    <a:pt x="1593850" y="10492740"/>
                    <a:pt x="1592580" y="10492740"/>
                  </a:cubicBezTo>
                  <a:cubicBezTo>
                    <a:pt x="1591310" y="10492740"/>
                    <a:pt x="1535430" y="10486390"/>
                    <a:pt x="1507490" y="10482580"/>
                  </a:cubicBezTo>
                  <a:cubicBezTo>
                    <a:pt x="1479550" y="10480040"/>
                    <a:pt x="1423670" y="10472420"/>
                    <a:pt x="1422400" y="10472420"/>
                  </a:cubicBezTo>
                  <a:cubicBezTo>
                    <a:pt x="1421130" y="10472420"/>
                    <a:pt x="1369060" y="10452100"/>
                    <a:pt x="1342390" y="10441940"/>
                  </a:cubicBezTo>
                  <a:cubicBezTo>
                    <a:pt x="1315720" y="10431780"/>
                    <a:pt x="1263650" y="10412730"/>
                    <a:pt x="1262380" y="10411461"/>
                  </a:cubicBezTo>
                  <a:cubicBezTo>
                    <a:pt x="1261110" y="10411461"/>
                    <a:pt x="1214120" y="10378440"/>
                    <a:pt x="1191260" y="10363200"/>
                  </a:cubicBezTo>
                  <a:cubicBezTo>
                    <a:pt x="1170940" y="10349230"/>
                    <a:pt x="1153160" y="10328911"/>
                    <a:pt x="1132840" y="10322561"/>
                  </a:cubicBezTo>
                  <a:cubicBezTo>
                    <a:pt x="1117600" y="10317480"/>
                    <a:pt x="1109980" y="10326370"/>
                    <a:pt x="1085850" y="10323830"/>
                  </a:cubicBezTo>
                  <a:cubicBezTo>
                    <a:pt x="988060" y="10309861"/>
                    <a:pt x="568960" y="10251440"/>
                    <a:pt x="387350" y="10114280"/>
                  </a:cubicBezTo>
                  <a:cubicBezTo>
                    <a:pt x="207010" y="9978390"/>
                    <a:pt x="0" y="9508490"/>
                    <a:pt x="0" y="950849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>
            <a:off x="-1231067" y="333230"/>
            <a:ext cx="6045001" cy="4605191"/>
          </a:xfrm>
          <a:custGeom>
            <a:avLst/>
            <a:gdLst/>
            <a:ahLst/>
            <a:cxnLst/>
            <a:rect l="l" t="t" r="r" b="b"/>
            <a:pathLst>
              <a:path w="6045001" h="4605191">
                <a:moveTo>
                  <a:pt x="0" y="0"/>
                </a:moveTo>
                <a:lnTo>
                  <a:pt x="6045000" y="0"/>
                </a:lnTo>
                <a:lnTo>
                  <a:pt x="6045000" y="4605191"/>
                </a:lnTo>
                <a:lnTo>
                  <a:pt x="0" y="4605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26597" y="5980968"/>
            <a:ext cx="3164655" cy="4114800"/>
          </a:xfrm>
          <a:custGeom>
            <a:avLst/>
            <a:gdLst/>
            <a:ahLst/>
            <a:cxnLst/>
            <a:rect l="l" t="t" r="r" b="b"/>
            <a:pathLst>
              <a:path w="3164655" h="4114800">
                <a:moveTo>
                  <a:pt x="0" y="0"/>
                </a:moveTo>
                <a:lnTo>
                  <a:pt x="3164655" y="0"/>
                </a:lnTo>
                <a:lnTo>
                  <a:pt x="31646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213139">
            <a:off x="16341471" y="3322757"/>
            <a:ext cx="2495834" cy="652730"/>
            <a:chOff x="0" y="0"/>
            <a:chExt cx="3690620" cy="965200"/>
          </a:xfrm>
        </p:grpSpPr>
        <p:sp>
          <p:nvSpPr>
            <p:cNvPr id="9" name="Freeform 9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 rot="213139">
            <a:off x="15681295" y="3858314"/>
            <a:ext cx="2495834" cy="652730"/>
            <a:chOff x="0" y="0"/>
            <a:chExt cx="3690620" cy="965200"/>
          </a:xfrm>
        </p:grpSpPr>
        <p:sp>
          <p:nvSpPr>
            <p:cNvPr id="11" name="Freeform 11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 rot="213139">
            <a:off x="-42880" y="6773386"/>
            <a:ext cx="2495834" cy="652730"/>
            <a:chOff x="0" y="0"/>
            <a:chExt cx="3690620" cy="965200"/>
          </a:xfrm>
        </p:grpSpPr>
        <p:sp>
          <p:nvSpPr>
            <p:cNvPr id="13" name="Freeform 13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 rot="213139">
            <a:off x="-703056" y="7308944"/>
            <a:ext cx="2495834" cy="652730"/>
            <a:chOff x="0" y="0"/>
            <a:chExt cx="3690620" cy="965200"/>
          </a:xfrm>
        </p:grpSpPr>
        <p:sp>
          <p:nvSpPr>
            <p:cNvPr id="15" name="Freeform 15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8107" y="914147"/>
            <a:ext cx="8679476" cy="65365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0785" y="1697641"/>
            <a:ext cx="6059769" cy="8398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673725" y="1156577"/>
            <a:ext cx="6217461" cy="9026383"/>
          </a:xfrm>
          <a:custGeom>
            <a:avLst/>
            <a:gdLst/>
            <a:ahLst/>
            <a:cxnLst/>
            <a:rect l="l" t="t" r="r" b="b"/>
            <a:pathLst>
              <a:path w="6217461" h="9026383">
                <a:moveTo>
                  <a:pt x="0" y="0"/>
                </a:moveTo>
                <a:lnTo>
                  <a:pt x="6217461" y="0"/>
                </a:lnTo>
                <a:lnTo>
                  <a:pt x="6217461" y="9026383"/>
                </a:lnTo>
                <a:lnTo>
                  <a:pt x="0" y="90263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587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1891" y="2965300"/>
            <a:ext cx="8441128" cy="5801357"/>
          </a:xfrm>
          <a:custGeom>
            <a:avLst/>
            <a:gdLst/>
            <a:ahLst/>
            <a:cxnLst/>
            <a:rect l="l" t="t" r="r" b="b"/>
            <a:pathLst>
              <a:path w="8441128" h="5801357">
                <a:moveTo>
                  <a:pt x="0" y="0"/>
                </a:moveTo>
                <a:lnTo>
                  <a:pt x="8441128" y="0"/>
                </a:lnTo>
                <a:lnTo>
                  <a:pt x="8441128" y="5801358"/>
                </a:lnTo>
                <a:lnTo>
                  <a:pt x="0" y="58013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871421" y="5503861"/>
            <a:ext cx="3141345" cy="278130"/>
            <a:chOff x="0" y="0"/>
            <a:chExt cx="4188460" cy="370840"/>
          </a:xfrm>
        </p:grpSpPr>
        <p:sp>
          <p:nvSpPr>
            <p:cNvPr id="5" name="Freeform 5"/>
            <p:cNvSpPr/>
            <p:nvPr/>
          </p:nvSpPr>
          <p:spPr>
            <a:xfrm>
              <a:off x="48260" y="44450"/>
              <a:ext cx="4090670" cy="280670"/>
            </a:xfrm>
            <a:custGeom>
              <a:avLst/>
              <a:gdLst/>
              <a:ahLst/>
              <a:cxnLst/>
              <a:rect l="l" t="t" r="r" b="b"/>
              <a:pathLst>
                <a:path w="4090670" h="280670">
                  <a:moveTo>
                    <a:pt x="22860" y="193040"/>
                  </a:moveTo>
                  <a:cubicBezTo>
                    <a:pt x="279400" y="48260"/>
                    <a:pt x="379730" y="46990"/>
                    <a:pt x="439420" y="58420"/>
                  </a:cubicBezTo>
                  <a:cubicBezTo>
                    <a:pt x="480060" y="66040"/>
                    <a:pt x="509270" y="99060"/>
                    <a:pt x="537210" y="102870"/>
                  </a:cubicBezTo>
                  <a:cubicBezTo>
                    <a:pt x="557530" y="105410"/>
                    <a:pt x="570230" y="101600"/>
                    <a:pt x="593090" y="93980"/>
                  </a:cubicBezTo>
                  <a:cubicBezTo>
                    <a:pt x="633730" y="81280"/>
                    <a:pt x="693420" y="31750"/>
                    <a:pt x="750570" y="16510"/>
                  </a:cubicBezTo>
                  <a:cubicBezTo>
                    <a:pt x="811530" y="0"/>
                    <a:pt x="901700" y="0"/>
                    <a:pt x="947420" y="6350"/>
                  </a:cubicBezTo>
                  <a:cubicBezTo>
                    <a:pt x="972820" y="8890"/>
                    <a:pt x="986790" y="15240"/>
                    <a:pt x="1004570" y="24130"/>
                  </a:cubicBezTo>
                  <a:cubicBezTo>
                    <a:pt x="1024890" y="34290"/>
                    <a:pt x="1045210" y="49530"/>
                    <a:pt x="1062990" y="67310"/>
                  </a:cubicBezTo>
                  <a:cubicBezTo>
                    <a:pt x="1083310" y="85090"/>
                    <a:pt x="1098550" y="116840"/>
                    <a:pt x="1117600" y="133350"/>
                  </a:cubicBezTo>
                  <a:cubicBezTo>
                    <a:pt x="1135380" y="148590"/>
                    <a:pt x="1150620" y="157480"/>
                    <a:pt x="1172210" y="166370"/>
                  </a:cubicBezTo>
                  <a:cubicBezTo>
                    <a:pt x="1198880" y="176530"/>
                    <a:pt x="1228090" y="180340"/>
                    <a:pt x="1267460" y="185420"/>
                  </a:cubicBezTo>
                  <a:cubicBezTo>
                    <a:pt x="1330960" y="191770"/>
                    <a:pt x="1426210" y="198120"/>
                    <a:pt x="1515110" y="193040"/>
                  </a:cubicBezTo>
                  <a:cubicBezTo>
                    <a:pt x="1623060" y="187960"/>
                    <a:pt x="1789430" y="130810"/>
                    <a:pt x="1869440" y="140970"/>
                  </a:cubicBezTo>
                  <a:cubicBezTo>
                    <a:pt x="1912620" y="146050"/>
                    <a:pt x="1925320" y="171450"/>
                    <a:pt x="1965960" y="181610"/>
                  </a:cubicBezTo>
                  <a:cubicBezTo>
                    <a:pt x="2028190" y="194310"/>
                    <a:pt x="2127250" y="203200"/>
                    <a:pt x="2209800" y="191770"/>
                  </a:cubicBezTo>
                  <a:cubicBezTo>
                    <a:pt x="2298700" y="180340"/>
                    <a:pt x="2400300" y="124460"/>
                    <a:pt x="2479040" y="106680"/>
                  </a:cubicBezTo>
                  <a:cubicBezTo>
                    <a:pt x="2538730" y="93980"/>
                    <a:pt x="2585720" y="87630"/>
                    <a:pt x="2639060" y="87630"/>
                  </a:cubicBezTo>
                  <a:cubicBezTo>
                    <a:pt x="2692400" y="87630"/>
                    <a:pt x="2739390" y="104140"/>
                    <a:pt x="2800350" y="109220"/>
                  </a:cubicBezTo>
                  <a:cubicBezTo>
                    <a:pt x="2879090" y="115570"/>
                    <a:pt x="2989580" y="120650"/>
                    <a:pt x="3072130" y="116840"/>
                  </a:cubicBezTo>
                  <a:cubicBezTo>
                    <a:pt x="3141980" y="113030"/>
                    <a:pt x="3196590" y="87630"/>
                    <a:pt x="3263900" y="92710"/>
                  </a:cubicBezTo>
                  <a:cubicBezTo>
                    <a:pt x="3338830" y="97790"/>
                    <a:pt x="3431540" y="142240"/>
                    <a:pt x="3501390" y="153670"/>
                  </a:cubicBezTo>
                  <a:cubicBezTo>
                    <a:pt x="3554730" y="163830"/>
                    <a:pt x="3604260" y="172720"/>
                    <a:pt x="3647440" y="166370"/>
                  </a:cubicBezTo>
                  <a:cubicBezTo>
                    <a:pt x="3684270" y="160020"/>
                    <a:pt x="3704590" y="135890"/>
                    <a:pt x="3747770" y="125730"/>
                  </a:cubicBezTo>
                  <a:cubicBezTo>
                    <a:pt x="3820160" y="110490"/>
                    <a:pt x="3992880" y="95250"/>
                    <a:pt x="4046220" y="111760"/>
                  </a:cubicBezTo>
                  <a:cubicBezTo>
                    <a:pt x="4067810" y="118110"/>
                    <a:pt x="4083050" y="129540"/>
                    <a:pt x="4086860" y="142240"/>
                  </a:cubicBezTo>
                  <a:cubicBezTo>
                    <a:pt x="4090670" y="156210"/>
                    <a:pt x="4077970" y="182880"/>
                    <a:pt x="4067810" y="190500"/>
                  </a:cubicBezTo>
                  <a:cubicBezTo>
                    <a:pt x="4061460" y="196850"/>
                    <a:pt x="4050030" y="198120"/>
                    <a:pt x="4041140" y="196850"/>
                  </a:cubicBezTo>
                  <a:cubicBezTo>
                    <a:pt x="4030980" y="194310"/>
                    <a:pt x="4014470" y="184150"/>
                    <a:pt x="4008120" y="173990"/>
                  </a:cubicBezTo>
                  <a:cubicBezTo>
                    <a:pt x="4003040" y="163830"/>
                    <a:pt x="4003040" y="144780"/>
                    <a:pt x="4008120" y="134620"/>
                  </a:cubicBezTo>
                  <a:cubicBezTo>
                    <a:pt x="4013200" y="123190"/>
                    <a:pt x="4030980" y="114300"/>
                    <a:pt x="4041140" y="111760"/>
                  </a:cubicBezTo>
                  <a:cubicBezTo>
                    <a:pt x="4050030" y="110490"/>
                    <a:pt x="4060190" y="111760"/>
                    <a:pt x="4067810" y="116840"/>
                  </a:cubicBezTo>
                  <a:cubicBezTo>
                    <a:pt x="4076700" y="124460"/>
                    <a:pt x="4089400" y="139700"/>
                    <a:pt x="4089400" y="151130"/>
                  </a:cubicBezTo>
                  <a:cubicBezTo>
                    <a:pt x="4088130" y="165100"/>
                    <a:pt x="4077970" y="184150"/>
                    <a:pt x="4060190" y="194310"/>
                  </a:cubicBezTo>
                  <a:cubicBezTo>
                    <a:pt x="4019550" y="215900"/>
                    <a:pt x="3883660" y="186690"/>
                    <a:pt x="3810000" y="196850"/>
                  </a:cubicBezTo>
                  <a:cubicBezTo>
                    <a:pt x="3749040" y="204470"/>
                    <a:pt x="3702050" y="234950"/>
                    <a:pt x="3647440" y="240030"/>
                  </a:cubicBezTo>
                  <a:cubicBezTo>
                    <a:pt x="3591560" y="245110"/>
                    <a:pt x="3536950" y="240030"/>
                    <a:pt x="3478530" y="229870"/>
                  </a:cubicBezTo>
                  <a:cubicBezTo>
                    <a:pt x="3409950" y="217170"/>
                    <a:pt x="3335020" y="173990"/>
                    <a:pt x="3265170" y="168910"/>
                  </a:cubicBezTo>
                  <a:cubicBezTo>
                    <a:pt x="3199130" y="163830"/>
                    <a:pt x="3138170" y="186690"/>
                    <a:pt x="3072130" y="191770"/>
                  </a:cubicBezTo>
                  <a:cubicBezTo>
                    <a:pt x="3004820" y="196850"/>
                    <a:pt x="2940050" y="196850"/>
                    <a:pt x="2866390" y="195580"/>
                  </a:cubicBezTo>
                  <a:cubicBezTo>
                    <a:pt x="2778760" y="191770"/>
                    <a:pt x="2664460" y="166370"/>
                    <a:pt x="2579370" y="171450"/>
                  </a:cubicBezTo>
                  <a:cubicBezTo>
                    <a:pt x="2509520" y="175260"/>
                    <a:pt x="2452370" y="193040"/>
                    <a:pt x="2391410" y="209550"/>
                  </a:cubicBezTo>
                  <a:cubicBezTo>
                    <a:pt x="2330450" y="226060"/>
                    <a:pt x="2273300" y="259080"/>
                    <a:pt x="2209800" y="270510"/>
                  </a:cubicBezTo>
                  <a:cubicBezTo>
                    <a:pt x="2146300" y="280670"/>
                    <a:pt x="2063750" y="275590"/>
                    <a:pt x="2011680" y="270510"/>
                  </a:cubicBezTo>
                  <a:cubicBezTo>
                    <a:pt x="1976120" y="266700"/>
                    <a:pt x="1948180" y="260350"/>
                    <a:pt x="1922780" y="250190"/>
                  </a:cubicBezTo>
                  <a:cubicBezTo>
                    <a:pt x="1902460" y="242570"/>
                    <a:pt x="1891030" y="224790"/>
                    <a:pt x="1869440" y="219710"/>
                  </a:cubicBezTo>
                  <a:cubicBezTo>
                    <a:pt x="1840230" y="212090"/>
                    <a:pt x="1802130" y="217170"/>
                    <a:pt x="1757680" y="222250"/>
                  </a:cubicBezTo>
                  <a:cubicBezTo>
                    <a:pt x="1691640" y="229870"/>
                    <a:pt x="1597660" y="260350"/>
                    <a:pt x="1515110" y="267970"/>
                  </a:cubicBezTo>
                  <a:cubicBezTo>
                    <a:pt x="1431290" y="275590"/>
                    <a:pt x="1327150" y="274320"/>
                    <a:pt x="1256030" y="266700"/>
                  </a:cubicBezTo>
                  <a:cubicBezTo>
                    <a:pt x="1206500" y="260350"/>
                    <a:pt x="1173480" y="257810"/>
                    <a:pt x="1130300" y="236220"/>
                  </a:cubicBezTo>
                  <a:cubicBezTo>
                    <a:pt x="1071880" y="209550"/>
                    <a:pt x="1012190" y="116840"/>
                    <a:pt x="946150" y="96520"/>
                  </a:cubicBezTo>
                  <a:cubicBezTo>
                    <a:pt x="885190" y="78740"/>
                    <a:pt x="805180" y="92710"/>
                    <a:pt x="748030" y="109220"/>
                  </a:cubicBezTo>
                  <a:cubicBezTo>
                    <a:pt x="699770" y="123190"/>
                    <a:pt x="655320" y="166370"/>
                    <a:pt x="621030" y="180340"/>
                  </a:cubicBezTo>
                  <a:cubicBezTo>
                    <a:pt x="598170" y="187960"/>
                    <a:pt x="588010" y="194310"/>
                    <a:pt x="563880" y="193040"/>
                  </a:cubicBezTo>
                  <a:cubicBezTo>
                    <a:pt x="525780" y="191770"/>
                    <a:pt x="464820" y="154940"/>
                    <a:pt x="411480" y="147320"/>
                  </a:cubicBezTo>
                  <a:cubicBezTo>
                    <a:pt x="354330" y="139700"/>
                    <a:pt x="292100" y="134620"/>
                    <a:pt x="234950" y="152400"/>
                  </a:cubicBezTo>
                  <a:cubicBezTo>
                    <a:pt x="171450" y="172720"/>
                    <a:pt x="88900" y="274320"/>
                    <a:pt x="48260" y="275590"/>
                  </a:cubicBezTo>
                  <a:cubicBezTo>
                    <a:pt x="27940" y="275590"/>
                    <a:pt x="11430" y="260350"/>
                    <a:pt x="5080" y="248920"/>
                  </a:cubicBezTo>
                  <a:cubicBezTo>
                    <a:pt x="0" y="240030"/>
                    <a:pt x="0" y="227330"/>
                    <a:pt x="2540" y="217170"/>
                  </a:cubicBezTo>
                  <a:cubicBezTo>
                    <a:pt x="6350" y="208280"/>
                    <a:pt x="22860" y="193040"/>
                    <a:pt x="22860" y="193040"/>
                  </a:cubicBezTo>
                </a:path>
              </a:pathLst>
            </a:custGeom>
            <a:solidFill>
              <a:srgbClr val="202F5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5833321" y="5988684"/>
            <a:ext cx="3429000" cy="281940"/>
            <a:chOff x="0" y="0"/>
            <a:chExt cx="4572000" cy="375920"/>
          </a:xfrm>
        </p:grpSpPr>
        <p:sp>
          <p:nvSpPr>
            <p:cNvPr id="7" name="Freeform 7"/>
            <p:cNvSpPr/>
            <p:nvPr/>
          </p:nvSpPr>
          <p:spPr>
            <a:xfrm>
              <a:off x="49530" y="17780"/>
              <a:ext cx="4471670" cy="307340"/>
            </a:xfrm>
            <a:custGeom>
              <a:avLst/>
              <a:gdLst/>
              <a:ahLst/>
              <a:cxnLst/>
              <a:rect l="l" t="t" r="r" b="b"/>
              <a:pathLst>
                <a:path w="4471670" h="307340">
                  <a:moveTo>
                    <a:pt x="43180" y="81280"/>
                  </a:moveTo>
                  <a:cubicBezTo>
                    <a:pt x="213360" y="78740"/>
                    <a:pt x="341630" y="34290"/>
                    <a:pt x="405130" y="33020"/>
                  </a:cubicBezTo>
                  <a:cubicBezTo>
                    <a:pt x="440690" y="33020"/>
                    <a:pt x="461010" y="39370"/>
                    <a:pt x="488950" y="48260"/>
                  </a:cubicBezTo>
                  <a:cubicBezTo>
                    <a:pt x="519430" y="58420"/>
                    <a:pt x="542290" y="83820"/>
                    <a:pt x="580390" y="93980"/>
                  </a:cubicBezTo>
                  <a:cubicBezTo>
                    <a:pt x="635000" y="107950"/>
                    <a:pt x="725170" y="116840"/>
                    <a:pt x="788670" y="109220"/>
                  </a:cubicBezTo>
                  <a:cubicBezTo>
                    <a:pt x="845820" y="102870"/>
                    <a:pt x="889000" y="71120"/>
                    <a:pt x="946150" y="58420"/>
                  </a:cubicBezTo>
                  <a:cubicBezTo>
                    <a:pt x="1014730" y="43180"/>
                    <a:pt x="1097280" y="31750"/>
                    <a:pt x="1173480" y="34290"/>
                  </a:cubicBezTo>
                  <a:cubicBezTo>
                    <a:pt x="1252220" y="38100"/>
                    <a:pt x="1322070" y="76200"/>
                    <a:pt x="1412240" y="80010"/>
                  </a:cubicBezTo>
                  <a:cubicBezTo>
                    <a:pt x="1529080" y="85090"/>
                    <a:pt x="1690370" y="36830"/>
                    <a:pt x="1814830" y="35560"/>
                  </a:cubicBezTo>
                  <a:cubicBezTo>
                    <a:pt x="1922780" y="34290"/>
                    <a:pt x="2010410" y="59690"/>
                    <a:pt x="2117090" y="59690"/>
                  </a:cubicBezTo>
                  <a:cubicBezTo>
                    <a:pt x="2236470" y="60960"/>
                    <a:pt x="2432050" y="25400"/>
                    <a:pt x="2499360" y="34290"/>
                  </a:cubicBezTo>
                  <a:cubicBezTo>
                    <a:pt x="2523490" y="36830"/>
                    <a:pt x="2523490" y="45720"/>
                    <a:pt x="2547620" y="50800"/>
                  </a:cubicBezTo>
                  <a:cubicBezTo>
                    <a:pt x="2613660" y="62230"/>
                    <a:pt x="2844800" y="52070"/>
                    <a:pt x="2927350" y="60960"/>
                  </a:cubicBezTo>
                  <a:cubicBezTo>
                    <a:pt x="2965450" y="64770"/>
                    <a:pt x="2980690" y="66040"/>
                    <a:pt x="3012440" y="77470"/>
                  </a:cubicBezTo>
                  <a:cubicBezTo>
                    <a:pt x="3056890" y="95250"/>
                    <a:pt x="3112770" y="143510"/>
                    <a:pt x="3163570" y="167640"/>
                  </a:cubicBezTo>
                  <a:cubicBezTo>
                    <a:pt x="3211830" y="191770"/>
                    <a:pt x="3268980" y="212090"/>
                    <a:pt x="3308350" y="222250"/>
                  </a:cubicBezTo>
                  <a:cubicBezTo>
                    <a:pt x="3335020" y="229870"/>
                    <a:pt x="3346450" y="238760"/>
                    <a:pt x="3376930" y="232410"/>
                  </a:cubicBezTo>
                  <a:cubicBezTo>
                    <a:pt x="3451860" y="219710"/>
                    <a:pt x="3608070" y="68580"/>
                    <a:pt x="3738880" y="34290"/>
                  </a:cubicBezTo>
                  <a:cubicBezTo>
                    <a:pt x="3870960" y="0"/>
                    <a:pt x="4091940" y="21590"/>
                    <a:pt x="4164330" y="33020"/>
                  </a:cubicBezTo>
                  <a:cubicBezTo>
                    <a:pt x="4188460" y="36830"/>
                    <a:pt x="4191000" y="45720"/>
                    <a:pt x="4213860" y="49530"/>
                  </a:cubicBezTo>
                  <a:cubicBezTo>
                    <a:pt x="4262120" y="58420"/>
                    <a:pt x="4404360" y="36830"/>
                    <a:pt x="4442460" y="58420"/>
                  </a:cubicBezTo>
                  <a:cubicBezTo>
                    <a:pt x="4460240" y="68580"/>
                    <a:pt x="4470400" y="87630"/>
                    <a:pt x="4471670" y="101600"/>
                  </a:cubicBezTo>
                  <a:cubicBezTo>
                    <a:pt x="4471670" y="113030"/>
                    <a:pt x="4460240" y="129540"/>
                    <a:pt x="4450080" y="134620"/>
                  </a:cubicBezTo>
                  <a:cubicBezTo>
                    <a:pt x="4439920" y="140970"/>
                    <a:pt x="4420870" y="142240"/>
                    <a:pt x="4410710" y="137160"/>
                  </a:cubicBezTo>
                  <a:cubicBezTo>
                    <a:pt x="4400550" y="132080"/>
                    <a:pt x="4387850" y="116840"/>
                    <a:pt x="4387850" y="105410"/>
                  </a:cubicBezTo>
                  <a:cubicBezTo>
                    <a:pt x="4386580" y="91440"/>
                    <a:pt x="4399280" y="66040"/>
                    <a:pt x="4411980" y="59690"/>
                  </a:cubicBezTo>
                  <a:cubicBezTo>
                    <a:pt x="4422140" y="54610"/>
                    <a:pt x="4441190" y="57150"/>
                    <a:pt x="4451350" y="62230"/>
                  </a:cubicBezTo>
                  <a:cubicBezTo>
                    <a:pt x="4461510" y="68580"/>
                    <a:pt x="4471670" y="85090"/>
                    <a:pt x="4471670" y="96520"/>
                  </a:cubicBezTo>
                  <a:cubicBezTo>
                    <a:pt x="4470400" y="110490"/>
                    <a:pt x="4460240" y="129540"/>
                    <a:pt x="4442460" y="138430"/>
                  </a:cubicBezTo>
                  <a:cubicBezTo>
                    <a:pt x="4404360" y="157480"/>
                    <a:pt x="4268470" y="143510"/>
                    <a:pt x="4218940" y="134620"/>
                  </a:cubicBezTo>
                  <a:cubicBezTo>
                    <a:pt x="4193540" y="129540"/>
                    <a:pt x="4189730" y="118110"/>
                    <a:pt x="4161790" y="113030"/>
                  </a:cubicBezTo>
                  <a:cubicBezTo>
                    <a:pt x="4085590" y="99060"/>
                    <a:pt x="3856990" y="77470"/>
                    <a:pt x="3729990" y="113030"/>
                  </a:cubicBezTo>
                  <a:cubicBezTo>
                    <a:pt x="3615690" y="146050"/>
                    <a:pt x="3492500" y="273050"/>
                    <a:pt x="3427730" y="297180"/>
                  </a:cubicBezTo>
                  <a:cubicBezTo>
                    <a:pt x="3401060" y="307340"/>
                    <a:pt x="3389630" y="306070"/>
                    <a:pt x="3368040" y="306070"/>
                  </a:cubicBezTo>
                  <a:cubicBezTo>
                    <a:pt x="3342640" y="307340"/>
                    <a:pt x="3315970" y="302260"/>
                    <a:pt x="3284220" y="294640"/>
                  </a:cubicBezTo>
                  <a:cubicBezTo>
                    <a:pt x="3239770" y="283210"/>
                    <a:pt x="3181350" y="262890"/>
                    <a:pt x="3131820" y="240030"/>
                  </a:cubicBezTo>
                  <a:cubicBezTo>
                    <a:pt x="3079750" y="214630"/>
                    <a:pt x="3016250" y="165100"/>
                    <a:pt x="2978150" y="148590"/>
                  </a:cubicBezTo>
                  <a:cubicBezTo>
                    <a:pt x="2957830" y="139700"/>
                    <a:pt x="2951480" y="139700"/>
                    <a:pt x="2926080" y="135890"/>
                  </a:cubicBezTo>
                  <a:cubicBezTo>
                    <a:pt x="2862580" y="128270"/>
                    <a:pt x="2663190" y="143510"/>
                    <a:pt x="2585720" y="134620"/>
                  </a:cubicBezTo>
                  <a:cubicBezTo>
                    <a:pt x="2546350" y="129540"/>
                    <a:pt x="2526030" y="115570"/>
                    <a:pt x="2496820" y="111760"/>
                  </a:cubicBezTo>
                  <a:cubicBezTo>
                    <a:pt x="2468880" y="109220"/>
                    <a:pt x="2452370" y="110490"/>
                    <a:pt x="2416810" y="111760"/>
                  </a:cubicBezTo>
                  <a:cubicBezTo>
                    <a:pt x="2348230" y="114300"/>
                    <a:pt x="2207260" y="132080"/>
                    <a:pt x="2115820" y="135890"/>
                  </a:cubicBezTo>
                  <a:cubicBezTo>
                    <a:pt x="2042160" y="138430"/>
                    <a:pt x="1955800" y="144780"/>
                    <a:pt x="1912620" y="134620"/>
                  </a:cubicBezTo>
                  <a:cubicBezTo>
                    <a:pt x="1891030" y="129540"/>
                    <a:pt x="1883410" y="116840"/>
                    <a:pt x="1868170" y="113030"/>
                  </a:cubicBezTo>
                  <a:cubicBezTo>
                    <a:pt x="1851660" y="109220"/>
                    <a:pt x="1842770" y="111760"/>
                    <a:pt x="1817370" y="113030"/>
                  </a:cubicBezTo>
                  <a:cubicBezTo>
                    <a:pt x="1746250" y="115570"/>
                    <a:pt x="1498600" y="154940"/>
                    <a:pt x="1407160" y="157480"/>
                  </a:cubicBezTo>
                  <a:cubicBezTo>
                    <a:pt x="1360170" y="158750"/>
                    <a:pt x="1337310" y="156210"/>
                    <a:pt x="1301750" y="149860"/>
                  </a:cubicBezTo>
                  <a:cubicBezTo>
                    <a:pt x="1261110" y="142240"/>
                    <a:pt x="1210310" y="116840"/>
                    <a:pt x="1173480" y="113030"/>
                  </a:cubicBezTo>
                  <a:cubicBezTo>
                    <a:pt x="1146810" y="109220"/>
                    <a:pt x="1130300" y="111760"/>
                    <a:pt x="1102360" y="113030"/>
                  </a:cubicBezTo>
                  <a:cubicBezTo>
                    <a:pt x="1065530" y="115570"/>
                    <a:pt x="1016000" y="116840"/>
                    <a:pt x="969010" y="127000"/>
                  </a:cubicBezTo>
                  <a:cubicBezTo>
                    <a:pt x="913130" y="139700"/>
                    <a:pt x="853440" y="179070"/>
                    <a:pt x="788670" y="187960"/>
                  </a:cubicBezTo>
                  <a:cubicBezTo>
                    <a:pt x="715010" y="196850"/>
                    <a:pt x="613410" y="187960"/>
                    <a:pt x="549910" y="171450"/>
                  </a:cubicBezTo>
                  <a:cubicBezTo>
                    <a:pt x="502920" y="158750"/>
                    <a:pt x="473710" y="121920"/>
                    <a:pt x="434340" y="114300"/>
                  </a:cubicBezTo>
                  <a:cubicBezTo>
                    <a:pt x="394970" y="107950"/>
                    <a:pt x="356870" y="118110"/>
                    <a:pt x="313690" y="124460"/>
                  </a:cubicBezTo>
                  <a:cubicBezTo>
                    <a:pt x="261620" y="133350"/>
                    <a:pt x="196850" y="158750"/>
                    <a:pt x="147320" y="163830"/>
                  </a:cubicBezTo>
                  <a:cubicBezTo>
                    <a:pt x="105410" y="168910"/>
                    <a:pt x="57150" y="172720"/>
                    <a:pt x="33020" y="165100"/>
                  </a:cubicBezTo>
                  <a:cubicBezTo>
                    <a:pt x="21590" y="162560"/>
                    <a:pt x="13970" y="156210"/>
                    <a:pt x="8890" y="148590"/>
                  </a:cubicBezTo>
                  <a:cubicBezTo>
                    <a:pt x="2540" y="140970"/>
                    <a:pt x="0" y="128270"/>
                    <a:pt x="1270" y="119380"/>
                  </a:cubicBezTo>
                  <a:cubicBezTo>
                    <a:pt x="2540" y="109220"/>
                    <a:pt x="7620" y="99060"/>
                    <a:pt x="15240" y="92710"/>
                  </a:cubicBezTo>
                  <a:cubicBezTo>
                    <a:pt x="21590" y="86360"/>
                    <a:pt x="43180" y="81280"/>
                    <a:pt x="43180" y="81280"/>
                  </a:cubicBezTo>
                </a:path>
              </a:pathLst>
            </a:custGeom>
            <a:solidFill>
              <a:srgbClr val="202F5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5969529" y="6340156"/>
            <a:ext cx="2851785" cy="306705"/>
            <a:chOff x="0" y="0"/>
            <a:chExt cx="3802380" cy="408940"/>
          </a:xfrm>
        </p:grpSpPr>
        <p:sp>
          <p:nvSpPr>
            <p:cNvPr id="9" name="Freeform 9"/>
            <p:cNvSpPr/>
            <p:nvPr/>
          </p:nvSpPr>
          <p:spPr>
            <a:xfrm>
              <a:off x="46990" y="48260"/>
              <a:ext cx="3707130" cy="312420"/>
            </a:xfrm>
            <a:custGeom>
              <a:avLst/>
              <a:gdLst/>
              <a:ahLst/>
              <a:cxnLst/>
              <a:rect l="l" t="t" r="r" b="b"/>
              <a:pathLst>
                <a:path w="3707130" h="312420">
                  <a:moveTo>
                    <a:pt x="25400" y="228600"/>
                  </a:moveTo>
                  <a:cubicBezTo>
                    <a:pt x="290830" y="129540"/>
                    <a:pt x="405130" y="106680"/>
                    <a:pt x="453390" y="100330"/>
                  </a:cubicBezTo>
                  <a:cubicBezTo>
                    <a:pt x="474980" y="97790"/>
                    <a:pt x="481330" y="96520"/>
                    <a:pt x="500380" y="99060"/>
                  </a:cubicBezTo>
                  <a:cubicBezTo>
                    <a:pt x="530860" y="102870"/>
                    <a:pt x="579120" y="129540"/>
                    <a:pt x="618490" y="138430"/>
                  </a:cubicBezTo>
                  <a:cubicBezTo>
                    <a:pt x="656590" y="144780"/>
                    <a:pt x="675640" y="144780"/>
                    <a:pt x="730250" y="146050"/>
                  </a:cubicBezTo>
                  <a:cubicBezTo>
                    <a:pt x="881380" y="152400"/>
                    <a:pt x="1353820" y="191770"/>
                    <a:pt x="1576070" y="151130"/>
                  </a:cubicBezTo>
                  <a:cubicBezTo>
                    <a:pt x="1729740" y="121920"/>
                    <a:pt x="1883410" y="19050"/>
                    <a:pt x="1950720" y="5080"/>
                  </a:cubicBezTo>
                  <a:cubicBezTo>
                    <a:pt x="1973580" y="0"/>
                    <a:pt x="1978660" y="0"/>
                    <a:pt x="1998980" y="2540"/>
                  </a:cubicBezTo>
                  <a:cubicBezTo>
                    <a:pt x="2035810" y="5080"/>
                    <a:pt x="2087880" y="31750"/>
                    <a:pt x="2152650" y="40640"/>
                  </a:cubicBezTo>
                  <a:cubicBezTo>
                    <a:pt x="2263140" y="54610"/>
                    <a:pt x="2531110" y="33020"/>
                    <a:pt x="2604770" y="45720"/>
                  </a:cubicBezTo>
                  <a:cubicBezTo>
                    <a:pt x="2628900" y="50800"/>
                    <a:pt x="2632710" y="59690"/>
                    <a:pt x="2651760" y="63500"/>
                  </a:cubicBezTo>
                  <a:cubicBezTo>
                    <a:pt x="2682240" y="69850"/>
                    <a:pt x="2712720" y="68580"/>
                    <a:pt x="2771140" y="69850"/>
                  </a:cubicBezTo>
                  <a:cubicBezTo>
                    <a:pt x="2929890" y="73660"/>
                    <a:pt x="3554730" y="33020"/>
                    <a:pt x="3660140" y="68580"/>
                  </a:cubicBezTo>
                  <a:cubicBezTo>
                    <a:pt x="3685540" y="76200"/>
                    <a:pt x="3699510" y="86360"/>
                    <a:pt x="3703320" y="100330"/>
                  </a:cubicBezTo>
                  <a:cubicBezTo>
                    <a:pt x="3707130" y="114300"/>
                    <a:pt x="3694430" y="142240"/>
                    <a:pt x="3683000" y="149860"/>
                  </a:cubicBezTo>
                  <a:cubicBezTo>
                    <a:pt x="3672840" y="157480"/>
                    <a:pt x="3652520" y="157480"/>
                    <a:pt x="3641090" y="152400"/>
                  </a:cubicBezTo>
                  <a:cubicBezTo>
                    <a:pt x="3630930" y="147320"/>
                    <a:pt x="3618230" y="132080"/>
                    <a:pt x="3616960" y="119380"/>
                  </a:cubicBezTo>
                  <a:cubicBezTo>
                    <a:pt x="3614420" y="107950"/>
                    <a:pt x="3622040" y="88900"/>
                    <a:pt x="3629660" y="80010"/>
                  </a:cubicBezTo>
                  <a:cubicBezTo>
                    <a:pt x="3636010" y="73660"/>
                    <a:pt x="3646170" y="68580"/>
                    <a:pt x="3655060" y="68580"/>
                  </a:cubicBezTo>
                  <a:cubicBezTo>
                    <a:pt x="3666490" y="68580"/>
                    <a:pt x="3685540" y="76200"/>
                    <a:pt x="3694430" y="83820"/>
                  </a:cubicBezTo>
                  <a:cubicBezTo>
                    <a:pt x="3700780" y="90170"/>
                    <a:pt x="3703320" y="101600"/>
                    <a:pt x="3704590" y="110490"/>
                  </a:cubicBezTo>
                  <a:cubicBezTo>
                    <a:pt x="3704590" y="119380"/>
                    <a:pt x="3702050" y="129540"/>
                    <a:pt x="3696970" y="137160"/>
                  </a:cubicBezTo>
                  <a:cubicBezTo>
                    <a:pt x="3689350" y="146050"/>
                    <a:pt x="3681730" y="151130"/>
                    <a:pt x="3660140" y="156210"/>
                  </a:cubicBezTo>
                  <a:cubicBezTo>
                    <a:pt x="3564890" y="180340"/>
                    <a:pt x="3012440" y="163830"/>
                    <a:pt x="2823210" y="152400"/>
                  </a:cubicBezTo>
                  <a:cubicBezTo>
                    <a:pt x="2725420" y="146050"/>
                    <a:pt x="2686050" y="132080"/>
                    <a:pt x="2602230" y="127000"/>
                  </a:cubicBezTo>
                  <a:cubicBezTo>
                    <a:pt x="2489200" y="120650"/>
                    <a:pt x="2302510" y="129540"/>
                    <a:pt x="2204720" y="125730"/>
                  </a:cubicBezTo>
                  <a:cubicBezTo>
                    <a:pt x="2147570" y="123190"/>
                    <a:pt x="2108200" y="124460"/>
                    <a:pt x="2068830" y="114300"/>
                  </a:cubicBezTo>
                  <a:cubicBezTo>
                    <a:pt x="2038350" y="105410"/>
                    <a:pt x="2025650" y="77470"/>
                    <a:pt x="1987550" y="74930"/>
                  </a:cubicBezTo>
                  <a:cubicBezTo>
                    <a:pt x="1903730" y="72390"/>
                    <a:pt x="1746250" y="198120"/>
                    <a:pt x="1578610" y="228600"/>
                  </a:cubicBezTo>
                  <a:cubicBezTo>
                    <a:pt x="1333500" y="271780"/>
                    <a:pt x="834390" y="248920"/>
                    <a:pt x="643890" y="226060"/>
                  </a:cubicBezTo>
                  <a:cubicBezTo>
                    <a:pt x="557530" y="214630"/>
                    <a:pt x="523240" y="180340"/>
                    <a:pt x="459740" y="179070"/>
                  </a:cubicBezTo>
                  <a:cubicBezTo>
                    <a:pt x="389890" y="177800"/>
                    <a:pt x="311150" y="201930"/>
                    <a:pt x="241300" y="224790"/>
                  </a:cubicBezTo>
                  <a:cubicBezTo>
                    <a:pt x="172720" y="246380"/>
                    <a:pt x="82550" y="312420"/>
                    <a:pt x="43180" y="308610"/>
                  </a:cubicBezTo>
                  <a:cubicBezTo>
                    <a:pt x="24130" y="306070"/>
                    <a:pt x="10160" y="292100"/>
                    <a:pt x="3810" y="280670"/>
                  </a:cubicBezTo>
                  <a:cubicBezTo>
                    <a:pt x="0" y="271780"/>
                    <a:pt x="1270" y="259080"/>
                    <a:pt x="5080" y="250190"/>
                  </a:cubicBezTo>
                  <a:cubicBezTo>
                    <a:pt x="8890" y="242570"/>
                    <a:pt x="25400" y="228600"/>
                    <a:pt x="25400" y="228600"/>
                  </a:cubicBezTo>
                </a:path>
              </a:pathLst>
            </a:custGeom>
            <a:solidFill>
              <a:srgbClr val="202F5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6546744" y="6803071"/>
            <a:ext cx="2040255" cy="206692"/>
            <a:chOff x="0" y="0"/>
            <a:chExt cx="2720340" cy="275590"/>
          </a:xfrm>
        </p:grpSpPr>
        <p:sp>
          <p:nvSpPr>
            <p:cNvPr id="11" name="Freeform 11"/>
            <p:cNvSpPr/>
            <p:nvPr/>
          </p:nvSpPr>
          <p:spPr>
            <a:xfrm>
              <a:off x="50800" y="45720"/>
              <a:ext cx="2621280" cy="186690"/>
            </a:xfrm>
            <a:custGeom>
              <a:avLst/>
              <a:gdLst/>
              <a:ahLst/>
              <a:cxnLst/>
              <a:rect l="l" t="t" r="r" b="b"/>
              <a:pathLst>
                <a:path w="2621280" h="186690">
                  <a:moveTo>
                    <a:pt x="31750" y="100330"/>
                  </a:moveTo>
                  <a:cubicBezTo>
                    <a:pt x="553720" y="0"/>
                    <a:pt x="596900" y="8890"/>
                    <a:pt x="657860" y="19050"/>
                  </a:cubicBezTo>
                  <a:cubicBezTo>
                    <a:pt x="728980" y="33020"/>
                    <a:pt x="815340" y="71120"/>
                    <a:pt x="885190" y="83820"/>
                  </a:cubicBezTo>
                  <a:cubicBezTo>
                    <a:pt x="942340" y="93980"/>
                    <a:pt x="991870" y="92710"/>
                    <a:pt x="1045210" y="95250"/>
                  </a:cubicBezTo>
                  <a:cubicBezTo>
                    <a:pt x="1098550" y="97790"/>
                    <a:pt x="1137920" y="102870"/>
                    <a:pt x="1205230" y="100330"/>
                  </a:cubicBezTo>
                  <a:cubicBezTo>
                    <a:pt x="1316990" y="96520"/>
                    <a:pt x="1555750" y="46990"/>
                    <a:pt x="1658620" y="50800"/>
                  </a:cubicBezTo>
                  <a:cubicBezTo>
                    <a:pt x="1713230" y="52070"/>
                    <a:pt x="1722120" y="64770"/>
                    <a:pt x="1781810" y="71120"/>
                  </a:cubicBezTo>
                  <a:cubicBezTo>
                    <a:pt x="1930400" y="85090"/>
                    <a:pt x="2485390" y="66040"/>
                    <a:pt x="2579370" y="99060"/>
                  </a:cubicBezTo>
                  <a:cubicBezTo>
                    <a:pt x="2602230" y="107950"/>
                    <a:pt x="2612390" y="116840"/>
                    <a:pt x="2617470" y="128270"/>
                  </a:cubicBezTo>
                  <a:cubicBezTo>
                    <a:pt x="2621280" y="139700"/>
                    <a:pt x="2614930" y="156210"/>
                    <a:pt x="2608580" y="165100"/>
                  </a:cubicBezTo>
                  <a:cubicBezTo>
                    <a:pt x="2603500" y="171450"/>
                    <a:pt x="2594610" y="175260"/>
                    <a:pt x="2586990" y="177800"/>
                  </a:cubicBezTo>
                  <a:cubicBezTo>
                    <a:pt x="2579370" y="179070"/>
                    <a:pt x="2569210" y="179070"/>
                    <a:pt x="2561590" y="173990"/>
                  </a:cubicBezTo>
                  <a:cubicBezTo>
                    <a:pt x="2552700" y="168910"/>
                    <a:pt x="2542540" y="154940"/>
                    <a:pt x="2540000" y="144780"/>
                  </a:cubicBezTo>
                  <a:cubicBezTo>
                    <a:pt x="2537460" y="137160"/>
                    <a:pt x="2540000" y="127000"/>
                    <a:pt x="2543810" y="120650"/>
                  </a:cubicBezTo>
                  <a:cubicBezTo>
                    <a:pt x="2550160" y="111760"/>
                    <a:pt x="2564130" y="100330"/>
                    <a:pt x="2575560" y="99060"/>
                  </a:cubicBezTo>
                  <a:cubicBezTo>
                    <a:pt x="2585720" y="99060"/>
                    <a:pt x="2602230" y="106680"/>
                    <a:pt x="2608580" y="114300"/>
                  </a:cubicBezTo>
                  <a:cubicBezTo>
                    <a:pt x="2614930" y="119380"/>
                    <a:pt x="2617470" y="129540"/>
                    <a:pt x="2618740" y="137160"/>
                  </a:cubicBezTo>
                  <a:cubicBezTo>
                    <a:pt x="2618740" y="144780"/>
                    <a:pt x="2616200" y="154940"/>
                    <a:pt x="2611120" y="161290"/>
                  </a:cubicBezTo>
                  <a:cubicBezTo>
                    <a:pt x="2604770" y="168910"/>
                    <a:pt x="2594610" y="175260"/>
                    <a:pt x="2578100" y="177800"/>
                  </a:cubicBezTo>
                  <a:cubicBezTo>
                    <a:pt x="2540000" y="186690"/>
                    <a:pt x="2435860" y="176530"/>
                    <a:pt x="2374900" y="170180"/>
                  </a:cubicBezTo>
                  <a:cubicBezTo>
                    <a:pt x="2322830" y="165100"/>
                    <a:pt x="2294890" y="152400"/>
                    <a:pt x="2233930" y="148590"/>
                  </a:cubicBezTo>
                  <a:cubicBezTo>
                    <a:pt x="2124710" y="139700"/>
                    <a:pt x="1877060" y="156210"/>
                    <a:pt x="1775460" y="147320"/>
                  </a:cubicBezTo>
                  <a:cubicBezTo>
                    <a:pt x="1723390" y="142240"/>
                    <a:pt x="1710690" y="128270"/>
                    <a:pt x="1658620" y="125730"/>
                  </a:cubicBezTo>
                  <a:cubicBezTo>
                    <a:pt x="1557020" y="121920"/>
                    <a:pt x="1343660" y="166370"/>
                    <a:pt x="1202690" y="170180"/>
                  </a:cubicBezTo>
                  <a:cubicBezTo>
                    <a:pt x="1080770" y="172720"/>
                    <a:pt x="962660" y="167640"/>
                    <a:pt x="863600" y="152400"/>
                  </a:cubicBezTo>
                  <a:cubicBezTo>
                    <a:pt x="783590" y="139700"/>
                    <a:pt x="717550" y="107950"/>
                    <a:pt x="651510" y="95250"/>
                  </a:cubicBezTo>
                  <a:cubicBezTo>
                    <a:pt x="595630" y="85090"/>
                    <a:pt x="558800" y="74930"/>
                    <a:pt x="491490" y="77470"/>
                  </a:cubicBezTo>
                  <a:cubicBezTo>
                    <a:pt x="378460" y="83820"/>
                    <a:pt x="96520" y="184150"/>
                    <a:pt x="38100" y="177800"/>
                  </a:cubicBezTo>
                  <a:cubicBezTo>
                    <a:pt x="24130" y="176530"/>
                    <a:pt x="19050" y="172720"/>
                    <a:pt x="12700" y="167640"/>
                  </a:cubicBezTo>
                  <a:cubicBezTo>
                    <a:pt x="6350" y="161290"/>
                    <a:pt x="1270" y="151130"/>
                    <a:pt x="0" y="142240"/>
                  </a:cubicBezTo>
                  <a:cubicBezTo>
                    <a:pt x="0" y="133350"/>
                    <a:pt x="3810" y="121920"/>
                    <a:pt x="8890" y="115570"/>
                  </a:cubicBezTo>
                  <a:cubicBezTo>
                    <a:pt x="13970" y="107950"/>
                    <a:pt x="31750" y="100330"/>
                    <a:pt x="31750" y="100330"/>
                  </a:cubicBezTo>
                </a:path>
              </a:pathLst>
            </a:custGeom>
            <a:solidFill>
              <a:srgbClr val="202F5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-426720" y="-937576"/>
            <a:ext cx="21620849" cy="2161222"/>
            <a:chOff x="0" y="0"/>
            <a:chExt cx="28827799" cy="2881630"/>
          </a:xfrm>
        </p:grpSpPr>
        <p:sp>
          <p:nvSpPr>
            <p:cNvPr id="13" name="Freeform 13"/>
            <p:cNvSpPr/>
            <p:nvPr/>
          </p:nvSpPr>
          <p:spPr>
            <a:xfrm>
              <a:off x="53709" y="49530"/>
              <a:ext cx="28717627" cy="2801620"/>
            </a:xfrm>
            <a:custGeom>
              <a:avLst/>
              <a:gdLst/>
              <a:ahLst/>
              <a:cxnLst/>
              <a:rect l="l" t="t" r="r" b="b"/>
              <a:pathLst>
                <a:path w="28717627" h="2801620">
                  <a:moveTo>
                    <a:pt x="1377" y="923290"/>
                  </a:moveTo>
                  <a:cubicBezTo>
                    <a:pt x="23411" y="817880"/>
                    <a:pt x="22034" y="786130"/>
                    <a:pt x="27543" y="764540"/>
                  </a:cubicBezTo>
                  <a:cubicBezTo>
                    <a:pt x="31674" y="749300"/>
                    <a:pt x="41314" y="740410"/>
                    <a:pt x="45446" y="727710"/>
                  </a:cubicBezTo>
                  <a:cubicBezTo>
                    <a:pt x="49577" y="715010"/>
                    <a:pt x="48200" y="703580"/>
                    <a:pt x="55086" y="688340"/>
                  </a:cubicBezTo>
                  <a:cubicBezTo>
                    <a:pt x="63348" y="668020"/>
                    <a:pt x="85383" y="642620"/>
                    <a:pt x="99154" y="619760"/>
                  </a:cubicBezTo>
                  <a:cubicBezTo>
                    <a:pt x="112926" y="595630"/>
                    <a:pt x="122566" y="563880"/>
                    <a:pt x="134960" y="546100"/>
                  </a:cubicBezTo>
                  <a:cubicBezTo>
                    <a:pt x="144600" y="533400"/>
                    <a:pt x="155617" y="527050"/>
                    <a:pt x="165257" y="516890"/>
                  </a:cubicBezTo>
                  <a:cubicBezTo>
                    <a:pt x="173520" y="505460"/>
                    <a:pt x="176274" y="494030"/>
                    <a:pt x="187292" y="481330"/>
                  </a:cubicBezTo>
                  <a:cubicBezTo>
                    <a:pt x="202440" y="464820"/>
                    <a:pt x="232737" y="447040"/>
                    <a:pt x="253395" y="429260"/>
                  </a:cubicBezTo>
                  <a:cubicBezTo>
                    <a:pt x="274052" y="410210"/>
                    <a:pt x="293332" y="383540"/>
                    <a:pt x="312612" y="369570"/>
                  </a:cubicBezTo>
                  <a:cubicBezTo>
                    <a:pt x="326383" y="360680"/>
                    <a:pt x="338778" y="358140"/>
                    <a:pt x="351172" y="350520"/>
                  </a:cubicBezTo>
                  <a:cubicBezTo>
                    <a:pt x="363566" y="342900"/>
                    <a:pt x="370452" y="332740"/>
                    <a:pt x="384223" y="325120"/>
                  </a:cubicBezTo>
                  <a:cubicBezTo>
                    <a:pt x="404881" y="313690"/>
                    <a:pt x="439309" y="306070"/>
                    <a:pt x="465475" y="294640"/>
                  </a:cubicBezTo>
                  <a:cubicBezTo>
                    <a:pt x="491641" y="283210"/>
                    <a:pt x="519184" y="262890"/>
                    <a:pt x="542595" y="255270"/>
                  </a:cubicBezTo>
                  <a:cubicBezTo>
                    <a:pt x="557744" y="250190"/>
                    <a:pt x="571515" y="252730"/>
                    <a:pt x="585287" y="248920"/>
                  </a:cubicBezTo>
                  <a:cubicBezTo>
                    <a:pt x="599058" y="245110"/>
                    <a:pt x="608698" y="237490"/>
                    <a:pt x="625224" y="233680"/>
                  </a:cubicBezTo>
                  <a:cubicBezTo>
                    <a:pt x="648635" y="228600"/>
                    <a:pt x="684441" y="232410"/>
                    <a:pt x="711984" y="228600"/>
                  </a:cubicBezTo>
                  <a:cubicBezTo>
                    <a:pt x="740904" y="226060"/>
                    <a:pt x="798744" y="215900"/>
                    <a:pt x="798744" y="214630"/>
                  </a:cubicBezTo>
                  <a:cubicBezTo>
                    <a:pt x="798744" y="214630"/>
                    <a:pt x="997054" y="222250"/>
                    <a:pt x="1129259" y="205740"/>
                  </a:cubicBezTo>
                  <a:cubicBezTo>
                    <a:pt x="1334454" y="182880"/>
                    <a:pt x="1648443" y="76200"/>
                    <a:pt x="1901838" y="44450"/>
                  </a:cubicBezTo>
                  <a:cubicBezTo>
                    <a:pt x="2142839" y="13970"/>
                    <a:pt x="2371445" y="17780"/>
                    <a:pt x="2613823" y="12700"/>
                  </a:cubicBezTo>
                  <a:cubicBezTo>
                    <a:pt x="2867218" y="7620"/>
                    <a:pt x="3121990" y="15240"/>
                    <a:pt x="3389156" y="15240"/>
                  </a:cubicBezTo>
                  <a:cubicBezTo>
                    <a:pt x="3672848" y="16510"/>
                    <a:pt x="3973066" y="15240"/>
                    <a:pt x="4269152" y="15240"/>
                  </a:cubicBezTo>
                  <a:cubicBezTo>
                    <a:pt x="4570747" y="15240"/>
                    <a:pt x="4870966" y="15240"/>
                    <a:pt x="5183577" y="13970"/>
                  </a:cubicBezTo>
                  <a:cubicBezTo>
                    <a:pt x="5511339" y="13970"/>
                    <a:pt x="5879036" y="12700"/>
                    <a:pt x="6194403" y="11430"/>
                  </a:cubicBezTo>
                  <a:cubicBezTo>
                    <a:pt x="6472586" y="11430"/>
                    <a:pt x="6708078" y="11430"/>
                    <a:pt x="6980753" y="12700"/>
                  </a:cubicBezTo>
                  <a:cubicBezTo>
                    <a:pt x="7275462" y="12700"/>
                    <a:pt x="7586698" y="13970"/>
                    <a:pt x="7897933" y="13970"/>
                  </a:cubicBezTo>
                  <a:cubicBezTo>
                    <a:pt x="8218808" y="15240"/>
                    <a:pt x="8556208" y="12700"/>
                    <a:pt x="8875706" y="12700"/>
                  </a:cubicBezTo>
                  <a:cubicBezTo>
                    <a:pt x="9185564" y="11430"/>
                    <a:pt x="9496799" y="11430"/>
                    <a:pt x="9787376" y="11430"/>
                  </a:cubicBezTo>
                  <a:cubicBezTo>
                    <a:pt x="10054543" y="11430"/>
                    <a:pt x="10287282" y="11430"/>
                    <a:pt x="10557201" y="11430"/>
                  </a:cubicBezTo>
                  <a:cubicBezTo>
                    <a:pt x="10853288" y="11430"/>
                    <a:pt x="11186558" y="11430"/>
                    <a:pt x="11493661" y="10160"/>
                  </a:cubicBezTo>
                  <a:cubicBezTo>
                    <a:pt x="11791124" y="8890"/>
                    <a:pt x="12089964" y="3810"/>
                    <a:pt x="12370903" y="2540"/>
                  </a:cubicBezTo>
                  <a:cubicBezTo>
                    <a:pt x="12629806" y="0"/>
                    <a:pt x="12866676" y="0"/>
                    <a:pt x="13118693" y="1270"/>
                  </a:cubicBezTo>
                  <a:cubicBezTo>
                    <a:pt x="13376220" y="1270"/>
                    <a:pt x="13648895" y="2540"/>
                    <a:pt x="13902290" y="3810"/>
                  </a:cubicBezTo>
                  <a:cubicBezTo>
                    <a:pt x="14141913" y="5080"/>
                    <a:pt x="14362256" y="1270"/>
                    <a:pt x="14600502" y="8890"/>
                  </a:cubicBezTo>
                  <a:cubicBezTo>
                    <a:pt x="14848388" y="17780"/>
                    <a:pt x="15105916" y="38100"/>
                    <a:pt x="15360688" y="52070"/>
                  </a:cubicBezTo>
                  <a:cubicBezTo>
                    <a:pt x="15619590" y="66040"/>
                    <a:pt x="15878494" y="85090"/>
                    <a:pt x="16138775" y="95250"/>
                  </a:cubicBezTo>
                  <a:cubicBezTo>
                    <a:pt x="16403187" y="104140"/>
                    <a:pt x="16660713" y="100330"/>
                    <a:pt x="16936141" y="109220"/>
                  </a:cubicBezTo>
                  <a:cubicBezTo>
                    <a:pt x="17230851" y="118110"/>
                    <a:pt x="17562743" y="134620"/>
                    <a:pt x="17853322" y="148590"/>
                  </a:cubicBezTo>
                  <a:cubicBezTo>
                    <a:pt x="18119110" y="161290"/>
                    <a:pt x="18360111" y="179070"/>
                    <a:pt x="18612130" y="189230"/>
                  </a:cubicBezTo>
                  <a:cubicBezTo>
                    <a:pt x="18864146" y="200660"/>
                    <a:pt x="19107901" y="203200"/>
                    <a:pt x="19368183" y="213360"/>
                  </a:cubicBezTo>
                  <a:cubicBezTo>
                    <a:pt x="19646366" y="223520"/>
                    <a:pt x="19960356" y="243840"/>
                    <a:pt x="20233029" y="252730"/>
                  </a:cubicBezTo>
                  <a:cubicBezTo>
                    <a:pt x="20478162" y="260350"/>
                    <a:pt x="20695750" y="250190"/>
                    <a:pt x="20929864" y="266700"/>
                  </a:cubicBezTo>
                  <a:cubicBezTo>
                    <a:pt x="21170865" y="281940"/>
                    <a:pt x="21414621" y="326390"/>
                    <a:pt x="21656998" y="349250"/>
                  </a:cubicBezTo>
                  <a:cubicBezTo>
                    <a:pt x="21899376" y="372110"/>
                    <a:pt x="22119719" y="378460"/>
                    <a:pt x="22382754" y="401320"/>
                  </a:cubicBezTo>
                  <a:cubicBezTo>
                    <a:pt x="22699498" y="429260"/>
                    <a:pt x="23101625" y="466090"/>
                    <a:pt x="23428008" y="508000"/>
                  </a:cubicBezTo>
                  <a:cubicBezTo>
                    <a:pt x="23719964" y="544830"/>
                    <a:pt x="23996770" y="580390"/>
                    <a:pt x="24252919" y="631190"/>
                  </a:cubicBezTo>
                  <a:cubicBezTo>
                    <a:pt x="24482902" y="676910"/>
                    <a:pt x="24697738" y="779780"/>
                    <a:pt x="24900177" y="789940"/>
                  </a:cubicBezTo>
                  <a:cubicBezTo>
                    <a:pt x="25076453" y="797560"/>
                    <a:pt x="25211412" y="726440"/>
                    <a:pt x="25398703" y="717550"/>
                  </a:cubicBezTo>
                  <a:cubicBezTo>
                    <a:pt x="25639704" y="706120"/>
                    <a:pt x="25993631" y="706120"/>
                    <a:pt x="26224991" y="754380"/>
                  </a:cubicBezTo>
                  <a:cubicBezTo>
                    <a:pt x="26405398" y="792480"/>
                    <a:pt x="26507305" y="901700"/>
                    <a:pt x="26684960" y="934720"/>
                  </a:cubicBezTo>
                  <a:cubicBezTo>
                    <a:pt x="26909433" y="975360"/>
                    <a:pt x="27274378" y="918210"/>
                    <a:pt x="27474065" y="930910"/>
                  </a:cubicBezTo>
                  <a:cubicBezTo>
                    <a:pt x="27598008" y="938530"/>
                    <a:pt x="27701295" y="970280"/>
                    <a:pt x="27772906" y="969010"/>
                  </a:cubicBezTo>
                  <a:cubicBezTo>
                    <a:pt x="27812841" y="969010"/>
                    <a:pt x="27866550" y="956310"/>
                    <a:pt x="27867926" y="956310"/>
                  </a:cubicBezTo>
                  <a:cubicBezTo>
                    <a:pt x="27869303" y="956310"/>
                    <a:pt x="27934031" y="961390"/>
                    <a:pt x="27967080" y="963930"/>
                  </a:cubicBezTo>
                  <a:cubicBezTo>
                    <a:pt x="28000132" y="966470"/>
                    <a:pt x="28064860" y="972820"/>
                    <a:pt x="28066237" y="972820"/>
                  </a:cubicBezTo>
                  <a:cubicBezTo>
                    <a:pt x="28067613" y="972820"/>
                    <a:pt x="28129585" y="991870"/>
                    <a:pt x="28161260" y="1002030"/>
                  </a:cubicBezTo>
                  <a:cubicBezTo>
                    <a:pt x="28191556" y="1012190"/>
                    <a:pt x="28253527" y="1031240"/>
                    <a:pt x="28254907" y="1032510"/>
                  </a:cubicBezTo>
                  <a:cubicBezTo>
                    <a:pt x="28256281" y="1032510"/>
                    <a:pt x="28311369" y="1065530"/>
                    <a:pt x="28338911" y="1082040"/>
                  </a:cubicBezTo>
                  <a:cubicBezTo>
                    <a:pt x="28366454" y="1098550"/>
                    <a:pt x="28421539" y="1131570"/>
                    <a:pt x="28422919" y="1131570"/>
                  </a:cubicBezTo>
                  <a:cubicBezTo>
                    <a:pt x="28424292" y="1132840"/>
                    <a:pt x="28468364" y="1177290"/>
                    <a:pt x="28491777" y="1198880"/>
                  </a:cubicBezTo>
                  <a:cubicBezTo>
                    <a:pt x="28513806" y="1221740"/>
                    <a:pt x="28559255" y="1264920"/>
                    <a:pt x="28559255" y="1266190"/>
                  </a:cubicBezTo>
                  <a:cubicBezTo>
                    <a:pt x="28560631" y="1267460"/>
                    <a:pt x="28592307" y="1319530"/>
                    <a:pt x="28608833" y="1346200"/>
                  </a:cubicBezTo>
                  <a:cubicBezTo>
                    <a:pt x="28625359" y="1372870"/>
                    <a:pt x="28657032" y="1424940"/>
                    <a:pt x="28658408" y="1426210"/>
                  </a:cubicBezTo>
                  <a:cubicBezTo>
                    <a:pt x="28658408" y="1427480"/>
                    <a:pt x="28676311" y="1485900"/>
                    <a:pt x="28684577" y="1515110"/>
                  </a:cubicBezTo>
                  <a:cubicBezTo>
                    <a:pt x="28694214" y="1544320"/>
                    <a:pt x="28712120" y="1602740"/>
                    <a:pt x="28712120" y="1604010"/>
                  </a:cubicBezTo>
                  <a:cubicBezTo>
                    <a:pt x="28712120" y="1605280"/>
                    <a:pt x="28713493" y="1664970"/>
                    <a:pt x="28714873" y="1695450"/>
                  </a:cubicBezTo>
                  <a:cubicBezTo>
                    <a:pt x="28716250" y="1725930"/>
                    <a:pt x="28717626" y="1785620"/>
                    <a:pt x="28717626" y="1786890"/>
                  </a:cubicBezTo>
                  <a:cubicBezTo>
                    <a:pt x="28717626" y="1786890"/>
                    <a:pt x="28717626" y="1786890"/>
                    <a:pt x="28717626" y="1788160"/>
                  </a:cubicBezTo>
                  <a:cubicBezTo>
                    <a:pt x="28717626" y="1788160"/>
                    <a:pt x="28703853" y="1847850"/>
                    <a:pt x="28696970" y="1877060"/>
                  </a:cubicBezTo>
                  <a:cubicBezTo>
                    <a:pt x="28690084" y="1907540"/>
                    <a:pt x="28676311" y="1965960"/>
                    <a:pt x="28676311" y="1967230"/>
                  </a:cubicBezTo>
                  <a:cubicBezTo>
                    <a:pt x="28676311" y="1968500"/>
                    <a:pt x="28647395" y="2023110"/>
                    <a:pt x="28632242" y="2049780"/>
                  </a:cubicBezTo>
                  <a:cubicBezTo>
                    <a:pt x="28618473" y="2077720"/>
                    <a:pt x="28589550" y="2132330"/>
                    <a:pt x="28589550" y="2133600"/>
                  </a:cubicBezTo>
                  <a:cubicBezTo>
                    <a:pt x="28588177" y="2133600"/>
                    <a:pt x="28546862" y="2180590"/>
                    <a:pt x="28524826" y="2203450"/>
                  </a:cubicBezTo>
                  <a:cubicBezTo>
                    <a:pt x="28504170" y="2227580"/>
                    <a:pt x="28462854" y="2273300"/>
                    <a:pt x="28461478" y="2274570"/>
                  </a:cubicBezTo>
                  <a:cubicBezTo>
                    <a:pt x="28460101" y="2275840"/>
                    <a:pt x="28407769" y="2311400"/>
                    <a:pt x="28381603" y="2329180"/>
                  </a:cubicBezTo>
                  <a:cubicBezTo>
                    <a:pt x="28354061" y="2346960"/>
                    <a:pt x="28301729" y="2382520"/>
                    <a:pt x="28300349" y="2383790"/>
                  </a:cubicBezTo>
                  <a:cubicBezTo>
                    <a:pt x="28300349" y="2383790"/>
                    <a:pt x="28107552" y="2505710"/>
                    <a:pt x="27965703" y="2543810"/>
                  </a:cubicBezTo>
                  <a:cubicBezTo>
                    <a:pt x="27755003" y="2602230"/>
                    <a:pt x="27398321" y="2635250"/>
                    <a:pt x="27132532" y="2621280"/>
                  </a:cubicBezTo>
                  <a:cubicBezTo>
                    <a:pt x="26884644" y="2606040"/>
                    <a:pt x="26544491" y="2504440"/>
                    <a:pt x="26420548" y="2472690"/>
                  </a:cubicBezTo>
                  <a:cubicBezTo>
                    <a:pt x="26376476" y="2461260"/>
                    <a:pt x="26372346" y="2452370"/>
                    <a:pt x="26331034" y="2446020"/>
                  </a:cubicBezTo>
                  <a:cubicBezTo>
                    <a:pt x="26240140" y="2433320"/>
                    <a:pt x="26061112" y="2452370"/>
                    <a:pt x="25886215" y="2444750"/>
                  </a:cubicBezTo>
                  <a:cubicBezTo>
                    <a:pt x="25635574" y="2433320"/>
                    <a:pt x="25131538" y="2386330"/>
                    <a:pt x="24971788" y="2362200"/>
                  </a:cubicBezTo>
                  <a:cubicBezTo>
                    <a:pt x="24913950" y="2354580"/>
                    <a:pt x="24909817" y="2334260"/>
                    <a:pt x="24856110" y="2338070"/>
                  </a:cubicBezTo>
                  <a:cubicBezTo>
                    <a:pt x="24723903" y="2348230"/>
                    <a:pt x="24425062" y="2534920"/>
                    <a:pt x="24185439" y="2594610"/>
                  </a:cubicBezTo>
                  <a:cubicBezTo>
                    <a:pt x="23929289" y="2658110"/>
                    <a:pt x="23630450" y="2717800"/>
                    <a:pt x="23364660" y="2698750"/>
                  </a:cubicBezTo>
                  <a:cubicBezTo>
                    <a:pt x="23104378" y="2680970"/>
                    <a:pt x="22839968" y="2584450"/>
                    <a:pt x="22604475" y="2487930"/>
                  </a:cubicBezTo>
                  <a:cubicBezTo>
                    <a:pt x="22377247" y="2396490"/>
                    <a:pt x="22206481" y="2198370"/>
                    <a:pt x="21970988" y="2139950"/>
                  </a:cubicBezTo>
                  <a:cubicBezTo>
                    <a:pt x="21723103" y="2077720"/>
                    <a:pt x="21402226" y="2101850"/>
                    <a:pt x="21148831" y="2146300"/>
                  </a:cubicBezTo>
                  <a:cubicBezTo>
                    <a:pt x="20913340" y="2188210"/>
                    <a:pt x="20723293" y="2311400"/>
                    <a:pt x="20496065" y="2379980"/>
                  </a:cubicBezTo>
                  <a:cubicBezTo>
                    <a:pt x="20253687" y="2452370"/>
                    <a:pt x="19986520" y="2540000"/>
                    <a:pt x="19734503" y="2567940"/>
                  </a:cubicBezTo>
                  <a:cubicBezTo>
                    <a:pt x="19496256" y="2594610"/>
                    <a:pt x="19266273" y="2575560"/>
                    <a:pt x="19023896" y="2553970"/>
                  </a:cubicBezTo>
                  <a:cubicBezTo>
                    <a:pt x="18766369" y="2532380"/>
                    <a:pt x="18482677" y="2504440"/>
                    <a:pt x="18232037" y="2432050"/>
                  </a:cubicBezTo>
                  <a:cubicBezTo>
                    <a:pt x="17985528" y="2360930"/>
                    <a:pt x="17770693" y="2197100"/>
                    <a:pt x="17532447" y="2125980"/>
                  </a:cubicBezTo>
                  <a:cubicBezTo>
                    <a:pt x="17305217" y="2057400"/>
                    <a:pt x="17075235" y="2019300"/>
                    <a:pt x="16835610" y="2006600"/>
                  </a:cubicBezTo>
                  <a:cubicBezTo>
                    <a:pt x="16584968" y="1993900"/>
                    <a:pt x="16315048" y="2001520"/>
                    <a:pt x="16064409" y="2058670"/>
                  </a:cubicBezTo>
                  <a:cubicBezTo>
                    <a:pt x="15801374" y="2119630"/>
                    <a:pt x="15547979" y="2272030"/>
                    <a:pt x="15295960" y="2372360"/>
                  </a:cubicBezTo>
                  <a:cubicBezTo>
                    <a:pt x="15052206" y="2468880"/>
                    <a:pt x="14822222" y="2584450"/>
                    <a:pt x="14575714" y="2651760"/>
                  </a:cubicBezTo>
                  <a:cubicBezTo>
                    <a:pt x="14333335" y="2719070"/>
                    <a:pt x="14090958" y="2759710"/>
                    <a:pt x="13833432" y="2780030"/>
                  </a:cubicBezTo>
                  <a:cubicBezTo>
                    <a:pt x="13558003" y="2801620"/>
                    <a:pt x="13261917" y="2799080"/>
                    <a:pt x="12971338" y="2767330"/>
                  </a:cubicBezTo>
                  <a:cubicBezTo>
                    <a:pt x="12666990" y="2733040"/>
                    <a:pt x="12346115" y="2660650"/>
                    <a:pt x="12051405" y="2575560"/>
                  </a:cubicBezTo>
                  <a:cubicBezTo>
                    <a:pt x="11763581" y="2491740"/>
                    <a:pt x="11497792" y="2349500"/>
                    <a:pt x="11220986" y="2259330"/>
                  </a:cubicBezTo>
                  <a:cubicBezTo>
                    <a:pt x="10952442" y="2174240"/>
                    <a:pt x="10681144" y="2061210"/>
                    <a:pt x="10416733" y="2044700"/>
                  </a:cubicBezTo>
                  <a:cubicBezTo>
                    <a:pt x="10166092" y="2029460"/>
                    <a:pt x="9907188" y="2087880"/>
                    <a:pt x="9673073" y="2150110"/>
                  </a:cubicBezTo>
                  <a:cubicBezTo>
                    <a:pt x="9448599" y="2208530"/>
                    <a:pt x="9264061" y="2325370"/>
                    <a:pt x="9036831" y="2397760"/>
                  </a:cubicBezTo>
                  <a:cubicBezTo>
                    <a:pt x="8786192" y="2477770"/>
                    <a:pt x="8491483" y="2562860"/>
                    <a:pt x="8227070" y="2600960"/>
                  </a:cubicBezTo>
                  <a:cubicBezTo>
                    <a:pt x="7980562" y="2636520"/>
                    <a:pt x="7750578" y="2644140"/>
                    <a:pt x="7501314" y="2632710"/>
                  </a:cubicBezTo>
                  <a:cubicBezTo>
                    <a:pt x="7235525" y="2620010"/>
                    <a:pt x="6938062" y="2575560"/>
                    <a:pt x="6677781" y="2520950"/>
                  </a:cubicBezTo>
                  <a:cubicBezTo>
                    <a:pt x="6435403" y="2470150"/>
                    <a:pt x="6227454" y="2402840"/>
                    <a:pt x="5990585" y="2322830"/>
                  </a:cubicBezTo>
                  <a:cubicBezTo>
                    <a:pt x="5728927" y="2236470"/>
                    <a:pt x="5450744" y="2067560"/>
                    <a:pt x="5179446" y="2014220"/>
                  </a:cubicBezTo>
                  <a:cubicBezTo>
                    <a:pt x="4926051" y="1965960"/>
                    <a:pt x="4665771" y="1960880"/>
                    <a:pt x="4419261" y="1998980"/>
                  </a:cubicBezTo>
                  <a:cubicBezTo>
                    <a:pt x="4172752" y="2037080"/>
                    <a:pt x="3944146" y="2160270"/>
                    <a:pt x="3699014" y="2244090"/>
                  </a:cubicBezTo>
                  <a:cubicBezTo>
                    <a:pt x="3441488" y="2331720"/>
                    <a:pt x="3168813" y="2451100"/>
                    <a:pt x="2909909" y="2513330"/>
                  </a:cubicBezTo>
                  <a:cubicBezTo>
                    <a:pt x="2668909" y="2570480"/>
                    <a:pt x="2441680" y="2617470"/>
                    <a:pt x="2195171" y="2617470"/>
                  </a:cubicBezTo>
                  <a:cubicBezTo>
                    <a:pt x="1932136" y="2616200"/>
                    <a:pt x="1634672" y="2573020"/>
                    <a:pt x="1377146" y="2491740"/>
                  </a:cubicBezTo>
                  <a:cubicBezTo>
                    <a:pt x="1119619" y="2411730"/>
                    <a:pt x="846945" y="2255520"/>
                    <a:pt x="650013" y="2136140"/>
                  </a:cubicBezTo>
                  <a:cubicBezTo>
                    <a:pt x="498527" y="2044700"/>
                    <a:pt x="362189" y="1932940"/>
                    <a:pt x="274052" y="1859280"/>
                  </a:cubicBezTo>
                  <a:cubicBezTo>
                    <a:pt x="220343" y="1816100"/>
                    <a:pt x="187292" y="1789430"/>
                    <a:pt x="152863" y="1748790"/>
                  </a:cubicBezTo>
                  <a:cubicBezTo>
                    <a:pt x="118434" y="1706880"/>
                    <a:pt x="88137" y="1661160"/>
                    <a:pt x="64726" y="1612900"/>
                  </a:cubicBezTo>
                  <a:cubicBezTo>
                    <a:pt x="41314" y="1565910"/>
                    <a:pt x="24788" y="1513840"/>
                    <a:pt x="13771" y="1463040"/>
                  </a:cubicBezTo>
                  <a:cubicBezTo>
                    <a:pt x="4131" y="1410970"/>
                    <a:pt x="1377" y="1356360"/>
                    <a:pt x="4131" y="1305560"/>
                  </a:cubicBezTo>
                  <a:cubicBezTo>
                    <a:pt x="6885" y="1257300"/>
                    <a:pt x="34428" y="1174750"/>
                    <a:pt x="33051" y="1164590"/>
                  </a:cubicBezTo>
                  <a:cubicBezTo>
                    <a:pt x="31674" y="1163320"/>
                    <a:pt x="31674" y="1163320"/>
                    <a:pt x="31674" y="1162050"/>
                  </a:cubicBezTo>
                  <a:cubicBezTo>
                    <a:pt x="28920" y="1154430"/>
                    <a:pt x="26165" y="1108710"/>
                    <a:pt x="20657" y="1082040"/>
                  </a:cubicBezTo>
                  <a:cubicBezTo>
                    <a:pt x="16525" y="1055370"/>
                    <a:pt x="2754" y="1026160"/>
                    <a:pt x="1377" y="1003300"/>
                  </a:cubicBezTo>
                  <a:cubicBezTo>
                    <a:pt x="0" y="988060"/>
                    <a:pt x="5508" y="976630"/>
                    <a:pt x="5508" y="963930"/>
                  </a:cubicBezTo>
                  <a:cubicBezTo>
                    <a:pt x="5508" y="949960"/>
                    <a:pt x="1377" y="923290"/>
                    <a:pt x="1377" y="92329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-1844779" y="9206389"/>
            <a:ext cx="19938682" cy="2161222"/>
            <a:chOff x="0" y="0"/>
            <a:chExt cx="26584910" cy="2881630"/>
          </a:xfrm>
        </p:grpSpPr>
        <p:sp>
          <p:nvSpPr>
            <p:cNvPr id="15" name="Freeform 15"/>
            <p:cNvSpPr/>
            <p:nvPr/>
          </p:nvSpPr>
          <p:spPr>
            <a:xfrm>
              <a:off x="49530" y="49530"/>
              <a:ext cx="26483309" cy="2801620"/>
            </a:xfrm>
            <a:custGeom>
              <a:avLst/>
              <a:gdLst/>
              <a:ahLst/>
              <a:cxnLst/>
              <a:rect l="l" t="t" r="r" b="b"/>
              <a:pathLst>
                <a:path w="26483309" h="2801620">
                  <a:moveTo>
                    <a:pt x="1270" y="923290"/>
                  </a:moveTo>
                  <a:cubicBezTo>
                    <a:pt x="21590" y="817880"/>
                    <a:pt x="20320" y="786130"/>
                    <a:pt x="25400" y="764540"/>
                  </a:cubicBezTo>
                  <a:cubicBezTo>
                    <a:pt x="29210" y="749300"/>
                    <a:pt x="38100" y="740410"/>
                    <a:pt x="41910" y="727710"/>
                  </a:cubicBezTo>
                  <a:cubicBezTo>
                    <a:pt x="45720" y="715010"/>
                    <a:pt x="44450" y="703580"/>
                    <a:pt x="50800" y="688340"/>
                  </a:cubicBezTo>
                  <a:cubicBezTo>
                    <a:pt x="58420" y="668020"/>
                    <a:pt x="78740" y="642620"/>
                    <a:pt x="91440" y="619760"/>
                  </a:cubicBezTo>
                  <a:cubicBezTo>
                    <a:pt x="104140" y="595630"/>
                    <a:pt x="113030" y="563880"/>
                    <a:pt x="124460" y="546100"/>
                  </a:cubicBezTo>
                  <a:cubicBezTo>
                    <a:pt x="133350" y="533400"/>
                    <a:pt x="143510" y="527050"/>
                    <a:pt x="152400" y="516890"/>
                  </a:cubicBezTo>
                  <a:cubicBezTo>
                    <a:pt x="160020" y="505460"/>
                    <a:pt x="162560" y="494030"/>
                    <a:pt x="172720" y="481330"/>
                  </a:cubicBezTo>
                  <a:cubicBezTo>
                    <a:pt x="186690" y="464820"/>
                    <a:pt x="214630" y="447040"/>
                    <a:pt x="233680" y="429260"/>
                  </a:cubicBezTo>
                  <a:cubicBezTo>
                    <a:pt x="252730" y="410210"/>
                    <a:pt x="270510" y="383540"/>
                    <a:pt x="288290" y="369570"/>
                  </a:cubicBezTo>
                  <a:cubicBezTo>
                    <a:pt x="300990" y="360680"/>
                    <a:pt x="312420" y="358140"/>
                    <a:pt x="323850" y="350520"/>
                  </a:cubicBezTo>
                  <a:cubicBezTo>
                    <a:pt x="335280" y="342900"/>
                    <a:pt x="341630" y="332740"/>
                    <a:pt x="354330" y="325120"/>
                  </a:cubicBezTo>
                  <a:cubicBezTo>
                    <a:pt x="373380" y="313690"/>
                    <a:pt x="405130" y="306070"/>
                    <a:pt x="429260" y="294640"/>
                  </a:cubicBezTo>
                  <a:cubicBezTo>
                    <a:pt x="453390" y="283210"/>
                    <a:pt x="478790" y="262890"/>
                    <a:pt x="500380" y="255270"/>
                  </a:cubicBezTo>
                  <a:cubicBezTo>
                    <a:pt x="514350" y="250190"/>
                    <a:pt x="527050" y="252730"/>
                    <a:pt x="539750" y="248920"/>
                  </a:cubicBezTo>
                  <a:cubicBezTo>
                    <a:pt x="552450" y="245110"/>
                    <a:pt x="561340" y="237490"/>
                    <a:pt x="576580" y="233680"/>
                  </a:cubicBezTo>
                  <a:cubicBezTo>
                    <a:pt x="598170" y="228600"/>
                    <a:pt x="631190" y="232410"/>
                    <a:pt x="656590" y="228600"/>
                  </a:cubicBezTo>
                  <a:cubicBezTo>
                    <a:pt x="683260" y="226060"/>
                    <a:pt x="736600" y="215900"/>
                    <a:pt x="736600" y="214630"/>
                  </a:cubicBezTo>
                  <a:cubicBezTo>
                    <a:pt x="736600" y="214630"/>
                    <a:pt x="919480" y="222250"/>
                    <a:pt x="1041400" y="205740"/>
                  </a:cubicBezTo>
                  <a:cubicBezTo>
                    <a:pt x="1230630" y="182880"/>
                    <a:pt x="1520190" y="76200"/>
                    <a:pt x="1753870" y="44450"/>
                  </a:cubicBezTo>
                  <a:cubicBezTo>
                    <a:pt x="1976120" y="13970"/>
                    <a:pt x="2186940" y="17780"/>
                    <a:pt x="2410460" y="12700"/>
                  </a:cubicBezTo>
                  <a:cubicBezTo>
                    <a:pt x="2644140" y="7620"/>
                    <a:pt x="2879090" y="15240"/>
                    <a:pt x="3125470" y="15240"/>
                  </a:cubicBezTo>
                  <a:cubicBezTo>
                    <a:pt x="3387090" y="16510"/>
                    <a:pt x="3663950" y="15240"/>
                    <a:pt x="3937000" y="15240"/>
                  </a:cubicBezTo>
                  <a:cubicBezTo>
                    <a:pt x="4215130" y="15240"/>
                    <a:pt x="4491990" y="15240"/>
                    <a:pt x="4780280" y="13970"/>
                  </a:cubicBezTo>
                  <a:cubicBezTo>
                    <a:pt x="5082540" y="13970"/>
                    <a:pt x="5421630" y="12700"/>
                    <a:pt x="5712460" y="11430"/>
                  </a:cubicBezTo>
                  <a:cubicBezTo>
                    <a:pt x="5969000" y="11430"/>
                    <a:pt x="6186170" y="11430"/>
                    <a:pt x="6437630" y="12700"/>
                  </a:cubicBezTo>
                  <a:cubicBezTo>
                    <a:pt x="6709410" y="12700"/>
                    <a:pt x="6996430" y="13970"/>
                    <a:pt x="7283450" y="13970"/>
                  </a:cubicBezTo>
                  <a:cubicBezTo>
                    <a:pt x="7579360" y="15240"/>
                    <a:pt x="7890510" y="12700"/>
                    <a:pt x="8185150" y="12700"/>
                  </a:cubicBezTo>
                  <a:cubicBezTo>
                    <a:pt x="8470900" y="11430"/>
                    <a:pt x="8757920" y="11430"/>
                    <a:pt x="9025890" y="11430"/>
                  </a:cubicBezTo>
                  <a:cubicBezTo>
                    <a:pt x="9272270" y="11430"/>
                    <a:pt x="9486900" y="11430"/>
                    <a:pt x="9735820" y="11430"/>
                  </a:cubicBezTo>
                  <a:cubicBezTo>
                    <a:pt x="10008870" y="11430"/>
                    <a:pt x="10316210" y="11430"/>
                    <a:pt x="10599420" y="10160"/>
                  </a:cubicBezTo>
                  <a:cubicBezTo>
                    <a:pt x="10873740" y="8890"/>
                    <a:pt x="11149330" y="3810"/>
                    <a:pt x="11408410" y="2540"/>
                  </a:cubicBezTo>
                  <a:cubicBezTo>
                    <a:pt x="11647170" y="0"/>
                    <a:pt x="11865610" y="0"/>
                    <a:pt x="12098020" y="1270"/>
                  </a:cubicBezTo>
                  <a:cubicBezTo>
                    <a:pt x="12335510" y="1270"/>
                    <a:pt x="12586970" y="2540"/>
                    <a:pt x="12820650" y="3810"/>
                  </a:cubicBezTo>
                  <a:cubicBezTo>
                    <a:pt x="13041631" y="5080"/>
                    <a:pt x="13244831" y="1270"/>
                    <a:pt x="13464540" y="8890"/>
                  </a:cubicBezTo>
                  <a:cubicBezTo>
                    <a:pt x="13693140" y="17780"/>
                    <a:pt x="13930631" y="38100"/>
                    <a:pt x="14165581" y="52070"/>
                  </a:cubicBezTo>
                  <a:cubicBezTo>
                    <a:pt x="14404340" y="66040"/>
                    <a:pt x="14643100" y="85090"/>
                    <a:pt x="14883131" y="95250"/>
                  </a:cubicBezTo>
                  <a:cubicBezTo>
                    <a:pt x="15126970" y="104140"/>
                    <a:pt x="15364459" y="100330"/>
                    <a:pt x="15618459" y="109220"/>
                  </a:cubicBezTo>
                  <a:cubicBezTo>
                    <a:pt x="15890240" y="118110"/>
                    <a:pt x="16196309" y="134620"/>
                    <a:pt x="16464281" y="148590"/>
                  </a:cubicBezTo>
                  <a:cubicBezTo>
                    <a:pt x="16709390" y="161290"/>
                    <a:pt x="16931640" y="179070"/>
                    <a:pt x="17164050" y="189230"/>
                  </a:cubicBezTo>
                  <a:cubicBezTo>
                    <a:pt x="17396459" y="200660"/>
                    <a:pt x="17621250" y="203200"/>
                    <a:pt x="17861281" y="213360"/>
                  </a:cubicBezTo>
                  <a:cubicBezTo>
                    <a:pt x="18117820" y="223520"/>
                    <a:pt x="18407381" y="243840"/>
                    <a:pt x="18658840" y="252730"/>
                  </a:cubicBezTo>
                  <a:cubicBezTo>
                    <a:pt x="18884900" y="260350"/>
                    <a:pt x="19085559" y="250190"/>
                    <a:pt x="19301459" y="266700"/>
                  </a:cubicBezTo>
                  <a:cubicBezTo>
                    <a:pt x="19523709" y="281940"/>
                    <a:pt x="19748500" y="326390"/>
                    <a:pt x="19972020" y="349250"/>
                  </a:cubicBezTo>
                  <a:cubicBezTo>
                    <a:pt x="20195540" y="372110"/>
                    <a:pt x="20398740" y="378460"/>
                    <a:pt x="20641309" y="401320"/>
                  </a:cubicBezTo>
                  <a:cubicBezTo>
                    <a:pt x="20933409" y="429260"/>
                    <a:pt x="21304250" y="466090"/>
                    <a:pt x="21605240" y="508000"/>
                  </a:cubicBezTo>
                  <a:cubicBezTo>
                    <a:pt x="21874481" y="544830"/>
                    <a:pt x="22129750" y="580390"/>
                    <a:pt x="22365970" y="631190"/>
                  </a:cubicBezTo>
                  <a:cubicBezTo>
                    <a:pt x="22578059" y="676910"/>
                    <a:pt x="22776181" y="779780"/>
                    <a:pt x="22962870" y="789940"/>
                  </a:cubicBezTo>
                  <a:cubicBezTo>
                    <a:pt x="23125431" y="797560"/>
                    <a:pt x="23249890" y="726440"/>
                    <a:pt x="23422609" y="717550"/>
                  </a:cubicBezTo>
                  <a:cubicBezTo>
                    <a:pt x="23644859" y="706120"/>
                    <a:pt x="23971250" y="706120"/>
                    <a:pt x="24184609" y="754380"/>
                  </a:cubicBezTo>
                  <a:cubicBezTo>
                    <a:pt x="24350981" y="792480"/>
                    <a:pt x="24444959" y="901700"/>
                    <a:pt x="24608790" y="934720"/>
                  </a:cubicBezTo>
                  <a:cubicBezTo>
                    <a:pt x="24815800" y="975360"/>
                    <a:pt x="25152350" y="918210"/>
                    <a:pt x="25336500" y="930910"/>
                  </a:cubicBezTo>
                  <a:cubicBezTo>
                    <a:pt x="25450800" y="938530"/>
                    <a:pt x="25546050" y="970280"/>
                    <a:pt x="25612090" y="969010"/>
                  </a:cubicBezTo>
                  <a:cubicBezTo>
                    <a:pt x="25648920" y="969010"/>
                    <a:pt x="25698450" y="956310"/>
                    <a:pt x="25699720" y="956310"/>
                  </a:cubicBezTo>
                  <a:cubicBezTo>
                    <a:pt x="25700990" y="956310"/>
                    <a:pt x="25760681" y="961390"/>
                    <a:pt x="25791159" y="963930"/>
                  </a:cubicBezTo>
                  <a:cubicBezTo>
                    <a:pt x="25821640" y="966470"/>
                    <a:pt x="25881331" y="972820"/>
                    <a:pt x="25882600" y="972820"/>
                  </a:cubicBezTo>
                  <a:cubicBezTo>
                    <a:pt x="25883870" y="972820"/>
                    <a:pt x="25941020" y="991870"/>
                    <a:pt x="25970231" y="1002030"/>
                  </a:cubicBezTo>
                  <a:cubicBezTo>
                    <a:pt x="25998170" y="1012190"/>
                    <a:pt x="26055320" y="1031240"/>
                    <a:pt x="26056591" y="1032510"/>
                  </a:cubicBezTo>
                  <a:cubicBezTo>
                    <a:pt x="26057859" y="1032510"/>
                    <a:pt x="26108659" y="1065530"/>
                    <a:pt x="26134059" y="1082040"/>
                  </a:cubicBezTo>
                  <a:cubicBezTo>
                    <a:pt x="26159459" y="1098550"/>
                    <a:pt x="26210259" y="1131570"/>
                    <a:pt x="26211531" y="1131570"/>
                  </a:cubicBezTo>
                  <a:cubicBezTo>
                    <a:pt x="26212799" y="1132840"/>
                    <a:pt x="26253441" y="1177290"/>
                    <a:pt x="26275031" y="1198880"/>
                  </a:cubicBezTo>
                  <a:cubicBezTo>
                    <a:pt x="26295349" y="1221740"/>
                    <a:pt x="26337259" y="1264920"/>
                    <a:pt x="26337259" y="1266190"/>
                  </a:cubicBezTo>
                  <a:cubicBezTo>
                    <a:pt x="26338531" y="1267460"/>
                    <a:pt x="26367741" y="1319530"/>
                    <a:pt x="26382981" y="1346200"/>
                  </a:cubicBezTo>
                  <a:cubicBezTo>
                    <a:pt x="26398220" y="1372870"/>
                    <a:pt x="26427431" y="1424940"/>
                    <a:pt x="26428699" y="1426210"/>
                  </a:cubicBezTo>
                  <a:cubicBezTo>
                    <a:pt x="26428699" y="1427480"/>
                    <a:pt x="26445209" y="1485900"/>
                    <a:pt x="26452831" y="1515110"/>
                  </a:cubicBezTo>
                  <a:cubicBezTo>
                    <a:pt x="26461720" y="1544320"/>
                    <a:pt x="26478231" y="1602740"/>
                    <a:pt x="26478231" y="1604010"/>
                  </a:cubicBezTo>
                  <a:cubicBezTo>
                    <a:pt x="26478231" y="1605280"/>
                    <a:pt x="26479499" y="1664970"/>
                    <a:pt x="26480770" y="1695450"/>
                  </a:cubicBezTo>
                  <a:cubicBezTo>
                    <a:pt x="26482041" y="1725930"/>
                    <a:pt x="26483309" y="1785620"/>
                    <a:pt x="26483309" y="1786890"/>
                  </a:cubicBezTo>
                  <a:cubicBezTo>
                    <a:pt x="26483309" y="1786890"/>
                    <a:pt x="26483309" y="1786890"/>
                    <a:pt x="26483309" y="1788160"/>
                  </a:cubicBezTo>
                  <a:cubicBezTo>
                    <a:pt x="26483309" y="1788160"/>
                    <a:pt x="26470609" y="1847850"/>
                    <a:pt x="26464259" y="1877060"/>
                  </a:cubicBezTo>
                  <a:cubicBezTo>
                    <a:pt x="26457909" y="1907540"/>
                    <a:pt x="26445209" y="1965960"/>
                    <a:pt x="26445209" y="1967230"/>
                  </a:cubicBezTo>
                  <a:cubicBezTo>
                    <a:pt x="26445209" y="1968500"/>
                    <a:pt x="26418541" y="2023110"/>
                    <a:pt x="26404570" y="2049780"/>
                  </a:cubicBezTo>
                  <a:cubicBezTo>
                    <a:pt x="26391870" y="2077720"/>
                    <a:pt x="26365199" y="2132330"/>
                    <a:pt x="26365199" y="2133600"/>
                  </a:cubicBezTo>
                  <a:cubicBezTo>
                    <a:pt x="26363931" y="2133600"/>
                    <a:pt x="26325831" y="2180590"/>
                    <a:pt x="26305509" y="2203450"/>
                  </a:cubicBezTo>
                  <a:cubicBezTo>
                    <a:pt x="26286459" y="2227580"/>
                    <a:pt x="26248359" y="2273300"/>
                    <a:pt x="26247091" y="2274570"/>
                  </a:cubicBezTo>
                  <a:cubicBezTo>
                    <a:pt x="26245820" y="2275840"/>
                    <a:pt x="26197559" y="2311400"/>
                    <a:pt x="26173431" y="2329180"/>
                  </a:cubicBezTo>
                  <a:cubicBezTo>
                    <a:pt x="26148031" y="2346960"/>
                    <a:pt x="26099770" y="2382520"/>
                    <a:pt x="26098499" y="2383790"/>
                  </a:cubicBezTo>
                  <a:cubicBezTo>
                    <a:pt x="26098499" y="2383790"/>
                    <a:pt x="25920700" y="2505710"/>
                    <a:pt x="25789890" y="2543810"/>
                  </a:cubicBezTo>
                  <a:cubicBezTo>
                    <a:pt x="25595581" y="2602230"/>
                    <a:pt x="25266650" y="2635250"/>
                    <a:pt x="25021540" y="2621280"/>
                  </a:cubicBezTo>
                  <a:cubicBezTo>
                    <a:pt x="24792940" y="2606040"/>
                    <a:pt x="24479250" y="2504440"/>
                    <a:pt x="24364950" y="2472690"/>
                  </a:cubicBezTo>
                  <a:cubicBezTo>
                    <a:pt x="24324309" y="2461260"/>
                    <a:pt x="24320500" y="2452370"/>
                    <a:pt x="24282400" y="2446020"/>
                  </a:cubicBezTo>
                  <a:cubicBezTo>
                    <a:pt x="24198581" y="2433320"/>
                    <a:pt x="24033481" y="2452370"/>
                    <a:pt x="23872190" y="2444750"/>
                  </a:cubicBezTo>
                  <a:cubicBezTo>
                    <a:pt x="23641050" y="2433320"/>
                    <a:pt x="23176231" y="2386330"/>
                    <a:pt x="23028909" y="2362200"/>
                  </a:cubicBezTo>
                  <a:cubicBezTo>
                    <a:pt x="22975570" y="2354580"/>
                    <a:pt x="22971759" y="2334260"/>
                    <a:pt x="22922231" y="2338070"/>
                  </a:cubicBezTo>
                  <a:cubicBezTo>
                    <a:pt x="22800309" y="2348230"/>
                    <a:pt x="22524720" y="2534920"/>
                    <a:pt x="22303740" y="2594610"/>
                  </a:cubicBezTo>
                  <a:cubicBezTo>
                    <a:pt x="22067520" y="2658110"/>
                    <a:pt x="21791931" y="2717800"/>
                    <a:pt x="21546820" y="2698750"/>
                  </a:cubicBezTo>
                  <a:cubicBezTo>
                    <a:pt x="21306790" y="2680970"/>
                    <a:pt x="21062950" y="2584450"/>
                    <a:pt x="20845781" y="2487930"/>
                  </a:cubicBezTo>
                  <a:cubicBezTo>
                    <a:pt x="20636231" y="2396490"/>
                    <a:pt x="20478750" y="2198370"/>
                    <a:pt x="20261581" y="2139950"/>
                  </a:cubicBezTo>
                  <a:cubicBezTo>
                    <a:pt x="20032981" y="2077720"/>
                    <a:pt x="19737070" y="2101850"/>
                    <a:pt x="19503390" y="2146300"/>
                  </a:cubicBezTo>
                  <a:cubicBezTo>
                    <a:pt x="19286220" y="2188210"/>
                    <a:pt x="19110959" y="2311400"/>
                    <a:pt x="18901409" y="2379980"/>
                  </a:cubicBezTo>
                  <a:cubicBezTo>
                    <a:pt x="18677890" y="2452370"/>
                    <a:pt x="18431509" y="2540000"/>
                    <a:pt x="18199100" y="2567940"/>
                  </a:cubicBezTo>
                  <a:cubicBezTo>
                    <a:pt x="17979390" y="2594610"/>
                    <a:pt x="17767300" y="2575560"/>
                    <a:pt x="17543781" y="2553970"/>
                  </a:cubicBezTo>
                  <a:cubicBezTo>
                    <a:pt x="17306290" y="2532380"/>
                    <a:pt x="17044670" y="2504440"/>
                    <a:pt x="16813531" y="2432050"/>
                  </a:cubicBezTo>
                  <a:cubicBezTo>
                    <a:pt x="16586200" y="2360930"/>
                    <a:pt x="16388081" y="2197100"/>
                    <a:pt x="16168370" y="2125980"/>
                  </a:cubicBezTo>
                  <a:cubicBezTo>
                    <a:pt x="15958820" y="2057400"/>
                    <a:pt x="15746731" y="2019300"/>
                    <a:pt x="15525750" y="2006600"/>
                  </a:cubicBezTo>
                  <a:cubicBezTo>
                    <a:pt x="15294609" y="1993900"/>
                    <a:pt x="15045690" y="2001520"/>
                    <a:pt x="14814550" y="2058670"/>
                  </a:cubicBezTo>
                  <a:cubicBezTo>
                    <a:pt x="14571981" y="2119630"/>
                    <a:pt x="14338300" y="2272030"/>
                    <a:pt x="14105890" y="2372360"/>
                  </a:cubicBezTo>
                  <a:cubicBezTo>
                    <a:pt x="13881100" y="2468880"/>
                    <a:pt x="13669009" y="2584450"/>
                    <a:pt x="13441681" y="2651760"/>
                  </a:cubicBezTo>
                  <a:cubicBezTo>
                    <a:pt x="13218159" y="2719070"/>
                    <a:pt x="12994640" y="2759710"/>
                    <a:pt x="12757150" y="2780030"/>
                  </a:cubicBezTo>
                  <a:cubicBezTo>
                    <a:pt x="12503150" y="2801620"/>
                    <a:pt x="12230100" y="2799080"/>
                    <a:pt x="11962130" y="2767330"/>
                  </a:cubicBezTo>
                  <a:cubicBezTo>
                    <a:pt x="11681460" y="2733040"/>
                    <a:pt x="11385550" y="2660650"/>
                    <a:pt x="11113770" y="2575560"/>
                  </a:cubicBezTo>
                  <a:cubicBezTo>
                    <a:pt x="10848340" y="2491740"/>
                    <a:pt x="10603230" y="2349500"/>
                    <a:pt x="10347960" y="2259330"/>
                  </a:cubicBezTo>
                  <a:cubicBezTo>
                    <a:pt x="10100310" y="2174240"/>
                    <a:pt x="9850120" y="2061210"/>
                    <a:pt x="9606280" y="2044700"/>
                  </a:cubicBezTo>
                  <a:cubicBezTo>
                    <a:pt x="9375140" y="2029460"/>
                    <a:pt x="9136380" y="2087880"/>
                    <a:pt x="8920480" y="2150110"/>
                  </a:cubicBezTo>
                  <a:cubicBezTo>
                    <a:pt x="8713470" y="2208530"/>
                    <a:pt x="8543290" y="2325370"/>
                    <a:pt x="8333740" y="2397760"/>
                  </a:cubicBezTo>
                  <a:cubicBezTo>
                    <a:pt x="8102600" y="2477770"/>
                    <a:pt x="7830820" y="2562860"/>
                    <a:pt x="7586980" y="2600960"/>
                  </a:cubicBezTo>
                  <a:cubicBezTo>
                    <a:pt x="7359650" y="2636520"/>
                    <a:pt x="7147560" y="2644140"/>
                    <a:pt x="6917690" y="2632710"/>
                  </a:cubicBezTo>
                  <a:cubicBezTo>
                    <a:pt x="6672580" y="2620010"/>
                    <a:pt x="6398260" y="2575560"/>
                    <a:pt x="6158230" y="2520950"/>
                  </a:cubicBezTo>
                  <a:cubicBezTo>
                    <a:pt x="5934710" y="2470150"/>
                    <a:pt x="5742940" y="2402840"/>
                    <a:pt x="5524500" y="2322830"/>
                  </a:cubicBezTo>
                  <a:cubicBezTo>
                    <a:pt x="5283200" y="2236470"/>
                    <a:pt x="5026660" y="2067560"/>
                    <a:pt x="4776470" y="2014220"/>
                  </a:cubicBezTo>
                  <a:cubicBezTo>
                    <a:pt x="4542790" y="1965960"/>
                    <a:pt x="4302760" y="1960880"/>
                    <a:pt x="4075430" y="1998980"/>
                  </a:cubicBezTo>
                  <a:cubicBezTo>
                    <a:pt x="3848100" y="2037080"/>
                    <a:pt x="3637280" y="2160270"/>
                    <a:pt x="3411220" y="2244090"/>
                  </a:cubicBezTo>
                  <a:cubicBezTo>
                    <a:pt x="3173730" y="2331720"/>
                    <a:pt x="2922270" y="2451100"/>
                    <a:pt x="2683510" y="2513330"/>
                  </a:cubicBezTo>
                  <a:cubicBezTo>
                    <a:pt x="2461260" y="2570480"/>
                    <a:pt x="2251710" y="2617470"/>
                    <a:pt x="2024380" y="2617470"/>
                  </a:cubicBezTo>
                  <a:cubicBezTo>
                    <a:pt x="1781810" y="2616200"/>
                    <a:pt x="1507490" y="2573020"/>
                    <a:pt x="1270000" y="2491740"/>
                  </a:cubicBezTo>
                  <a:cubicBezTo>
                    <a:pt x="1032510" y="2411730"/>
                    <a:pt x="781050" y="2255520"/>
                    <a:pt x="599440" y="2136140"/>
                  </a:cubicBezTo>
                  <a:cubicBezTo>
                    <a:pt x="459740" y="2044700"/>
                    <a:pt x="334010" y="1932940"/>
                    <a:pt x="252730" y="1859280"/>
                  </a:cubicBezTo>
                  <a:cubicBezTo>
                    <a:pt x="203200" y="1816100"/>
                    <a:pt x="172720" y="1789430"/>
                    <a:pt x="140970" y="1748790"/>
                  </a:cubicBezTo>
                  <a:cubicBezTo>
                    <a:pt x="109220" y="1706880"/>
                    <a:pt x="81280" y="1661160"/>
                    <a:pt x="59690" y="1612900"/>
                  </a:cubicBezTo>
                  <a:cubicBezTo>
                    <a:pt x="38100" y="1565910"/>
                    <a:pt x="22860" y="1513840"/>
                    <a:pt x="12700" y="1463040"/>
                  </a:cubicBezTo>
                  <a:cubicBezTo>
                    <a:pt x="3810" y="1410970"/>
                    <a:pt x="1270" y="1356360"/>
                    <a:pt x="3810" y="1305560"/>
                  </a:cubicBezTo>
                  <a:cubicBezTo>
                    <a:pt x="6350" y="1257300"/>
                    <a:pt x="31750" y="1174750"/>
                    <a:pt x="30480" y="1164590"/>
                  </a:cubicBezTo>
                  <a:cubicBezTo>
                    <a:pt x="29210" y="1163320"/>
                    <a:pt x="29210" y="1163320"/>
                    <a:pt x="29210" y="1162050"/>
                  </a:cubicBezTo>
                  <a:cubicBezTo>
                    <a:pt x="26670" y="1154430"/>
                    <a:pt x="24130" y="1108710"/>
                    <a:pt x="19050" y="1082040"/>
                  </a:cubicBezTo>
                  <a:cubicBezTo>
                    <a:pt x="15240" y="1055370"/>
                    <a:pt x="2540" y="1026160"/>
                    <a:pt x="1270" y="1003300"/>
                  </a:cubicBezTo>
                  <a:cubicBezTo>
                    <a:pt x="0" y="988060"/>
                    <a:pt x="5080" y="976630"/>
                    <a:pt x="5080" y="963930"/>
                  </a:cubicBezTo>
                  <a:cubicBezTo>
                    <a:pt x="5080" y="949960"/>
                    <a:pt x="1270" y="923290"/>
                    <a:pt x="1270" y="92329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-1666424" y="-1442108"/>
            <a:ext cx="21620849" cy="2161222"/>
            <a:chOff x="0" y="0"/>
            <a:chExt cx="28827799" cy="2881630"/>
          </a:xfrm>
        </p:grpSpPr>
        <p:sp>
          <p:nvSpPr>
            <p:cNvPr id="17" name="Freeform 17"/>
            <p:cNvSpPr/>
            <p:nvPr/>
          </p:nvSpPr>
          <p:spPr>
            <a:xfrm>
              <a:off x="53709" y="49530"/>
              <a:ext cx="28717627" cy="2801620"/>
            </a:xfrm>
            <a:custGeom>
              <a:avLst/>
              <a:gdLst/>
              <a:ahLst/>
              <a:cxnLst/>
              <a:rect l="l" t="t" r="r" b="b"/>
              <a:pathLst>
                <a:path w="28717627" h="2801620">
                  <a:moveTo>
                    <a:pt x="1377" y="923290"/>
                  </a:moveTo>
                  <a:cubicBezTo>
                    <a:pt x="23411" y="817880"/>
                    <a:pt x="22034" y="786130"/>
                    <a:pt x="27543" y="764540"/>
                  </a:cubicBezTo>
                  <a:cubicBezTo>
                    <a:pt x="31674" y="749300"/>
                    <a:pt x="41314" y="740410"/>
                    <a:pt x="45446" y="727710"/>
                  </a:cubicBezTo>
                  <a:cubicBezTo>
                    <a:pt x="49577" y="715010"/>
                    <a:pt x="48200" y="703580"/>
                    <a:pt x="55086" y="688340"/>
                  </a:cubicBezTo>
                  <a:cubicBezTo>
                    <a:pt x="63348" y="668020"/>
                    <a:pt x="85383" y="642620"/>
                    <a:pt x="99154" y="619760"/>
                  </a:cubicBezTo>
                  <a:cubicBezTo>
                    <a:pt x="112926" y="595630"/>
                    <a:pt x="122566" y="563880"/>
                    <a:pt x="134960" y="546100"/>
                  </a:cubicBezTo>
                  <a:cubicBezTo>
                    <a:pt x="144600" y="533400"/>
                    <a:pt x="155617" y="527050"/>
                    <a:pt x="165257" y="516890"/>
                  </a:cubicBezTo>
                  <a:cubicBezTo>
                    <a:pt x="173520" y="505460"/>
                    <a:pt x="176274" y="494030"/>
                    <a:pt x="187292" y="481330"/>
                  </a:cubicBezTo>
                  <a:cubicBezTo>
                    <a:pt x="202440" y="464820"/>
                    <a:pt x="232737" y="447040"/>
                    <a:pt x="253395" y="429260"/>
                  </a:cubicBezTo>
                  <a:cubicBezTo>
                    <a:pt x="274052" y="410210"/>
                    <a:pt x="293332" y="383540"/>
                    <a:pt x="312612" y="369570"/>
                  </a:cubicBezTo>
                  <a:cubicBezTo>
                    <a:pt x="326383" y="360680"/>
                    <a:pt x="338778" y="358140"/>
                    <a:pt x="351172" y="350520"/>
                  </a:cubicBezTo>
                  <a:cubicBezTo>
                    <a:pt x="363566" y="342900"/>
                    <a:pt x="370452" y="332740"/>
                    <a:pt x="384223" y="325120"/>
                  </a:cubicBezTo>
                  <a:cubicBezTo>
                    <a:pt x="404881" y="313690"/>
                    <a:pt x="439309" y="306070"/>
                    <a:pt x="465475" y="294640"/>
                  </a:cubicBezTo>
                  <a:cubicBezTo>
                    <a:pt x="491641" y="283210"/>
                    <a:pt x="519184" y="262890"/>
                    <a:pt x="542595" y="255270"/>
                  </a:cubicBezTo>
                  <a:cubicBezTo>
                    <a:pt x="557744" y="250190"/>
                    <a:pt x="571515" y="252730"/>
                    <a:pt x="585287" y="248920"/>
                  </a:cubicBezTo>
                  <a:cubicBezTo>
                    <a:pt x="599058" y="245110"/>
                    <a:pt x="608698" y="237490"/>
                    <a:pt x="625224" y="233680"/>
                  </a:cubicBezTo>
                  <a:cubicBezTo>
                    <a:pt x="648635" y="228600"/>
                    <a:pt x="684441" y="232410"/>
                    <a:pt x="711984" y="228600"/>
                  </a:cubicBezTo>
                  <a:cubicBezTo>
                    <a:pt x="740904" y="226060"/>
                    <a:pt x="798744" y="215900"/>
                    <a:pt x="798744" y="214630"/>
                  </a:cubicBezTo>
                  <a:cubicBezTo>
                    <a:pt x="798744" y="214630"/>
                    <a:pt x="997054" y="222250"/>
                    <a:pt x="1129259" y="205740"/>
                  </a:cubicBezTo>
                  <a:cubicBezTo>
                    <a:pt x="1334454" y="182880"/>
                    <a:pt x="1648443" y="76200"/>
                    <a:pt x="1901838" y="44450"/>
                  </a:cubicBezTo>
                  <a:cubicBezTo>
                    <a:pt x="2142839" y="13970"/>
                    <a:pt x="2371445" y="17780"/>
                    <a:pt x="2613823" y="12700"/>
                  </a:cubicBezTo>
                  <a:cubicBezTo>
                    <a:pt x="2867218" y="7620"/>
                    <a:pt x="3121990" y="15240"/>
                    <a:pt x="3389156" y="15240"/>
                  </a:cubicBezTo>
                  <a:cubicBezTo>
                    <a:pt x="3672848" y="16510"/>
                    <a:pt x="3973066" y="15240"/>
                    <a:pt x="4269152" y="15240"/>
                  </a:cubicBezTo>
                  <a:cubicBezTo>
                    <a:pt x="4570747" y="15240"/>
                    <a:pt x="4870966" y="15240"/>
                    <a:pt x="5183577" y="13970"/>
                  </a:cubicBezTo>
                  <a:cubicBezTo>
                    <a:pt x="5511339" y="13970"/>
                    <a:pt x="5879036" y="12700"/>
                    <a:pt x="6194403" y="11430"/>
                  </a:cubicBezTo>
                  <a:cubicBezTo>
                    <a:pt x="6472586" y="11430"/>
                    <a:pt x="6708078" y="11430"/>
                    <a:pt x="6980753" y="12700"/>
                  </a:cubicBezTo>
                  <a:cubicBezTo>
                    <a:pt x="7275462" y="12700"/>
                    <a:pt x="7586698" y="13970"/>
                    <a:pt x="7897933" y="13970"/>
                  </a:cubicBezTo>
                  <a:cubicBezTo>
                    <a:pt x="8218808" y="15240"/>
                    <a:pt x="8556208" y="12700"/>
                    <a:pt x="8875706" y="12700"/>
                  </a:cubicBezTo>
                  <a:cubicBezTo>
                    <a:pt x="9185564" y="11430"/>
                    <a:pt x="9496799" y="11430"/>
                    <a:pt x="9787376" y="11430"/>
                  </a:cubicBezTo>
                  <a:cubicBezTo>
                    <a:pt x="10054543" y="11430"/>
                    <a:pt x="10287282" y="11430"/>
                    <a:pt x="10557201" y="11430"/>
                  </a:cubicBezTo>
                  <a:cubicBezTo>
                    <a:pt x="10853288" y="11430"/>
                    <a:pt x="11186558" y="11430"/>
                    <a:pt x="11493661" y="10160"/>
                  </a:cubicBezTo>
                  <a:cubicBezTo>
                    <a:pt x="11791124" y="8890"/>
                    <a:pt x="12089964" y="3810"/>
                    <a:pt x="12370903" y="2540"/>
                  </a:cubicBezTo>
                  <a:cubicBezTo>
                    <a:pt x="12629806" y="0"/>
                    <a:pt x="12866676" y="0"/>
                    <a:pt x="13118693" y="1270"/>
                  </a:cubicBezTo>
                  <a:cubicBezTo>
                    <a:pt x="13376220" y="1270"/>
                    <a:pt x="13648895" y="2540"/>
                    <a:pt x="13902290" y="3810"/>
                  </a:cubicBezTo>
                  <a:cubicBezTo>
                    <a:pt x="14141913" y="5080"/>
                    <a:pt x="14362256" y="1270"/>
                    <a:pt x="14600502" y="8890"/>
                  </a:cubicBezTo>
                  <a:cubicBezTo>
                    <a:pt x="14848388" y="17780"/>
                    <a:pt x="15105916" y="38100"/>
                    <a:pt x="15360688" y="52070"/>
                  </a:cubicBezTo>
                  <a:cubicBezTo>
                    <a:pt x="15619590" y="66040"/>
                    <a:pt x="15878494" y="85090"/>
                    <a:pt x="16138775" y="95250"/>
                  </a:cubicBezTo>
                  <a:cubicBezTo>
                    <a:pt x="16403187" y="104140"/>
                    <a:pt x="16660713" y="100330"/>
                    <a:pt x="16936141" y="109220"/>
                  </a:cubicBezTo>
                  <a:cubicBezTo>
                    <a:pt x="17230851" y="118110"/>
                    <a:pt x="17562743" y="134620"/>
                    <a:pt x="17853322" y="148590"/>
                  </a:cubicBezTo>
                  <a:cubicBezTo>
                    <a:pt x="18119110" y="161290"/>
                    <a:pt x="18360111" y="179070"/>
                    <a:pt x="18612130" y="189230"/>
                  </a:cubicBezTo>
                  <a:cubicBezTo>
                    <a:pt x="18864146" y="200660"/>
                    <a:pt x="19107901" y="203200"/>
                    <a:pt x="19368183" y="213360"/>
                  </a:cubicBezTo>
                  <a:cubicBezTo>
                    <a:pt x="19646366" y="223520"/>
                    <a:pt x="19960356" y="243840"/>
                    <a:pt x="20233029" y="252730"/>
                  </a:cubicBezTo>
                  <a:cubicBezTo>
                    <a:pt x="20478162" y="260350"/>
                    <a:pt x="20695750" y="250190"/>
                    <a:pt x="20929864" y="266700"/>
                  </a:cubicBezTo>
                  <a:cubicBezTo>
                    <a:pt x="21170865" y="281940"/>
                    <a:pt x="21414621" y="326390"/>
                    <a:pt x="21656998" y="349250"/>
                  </a:cubicBezTo>
                  <a:cubicBezTo>
                    <a:pt x="21899376" y="372110"/>
                    <a:pt x="22119719" y="378460"/>
                    <a:pt x="22382754" y="401320"/>
                  </a:cubicBezTo>
                  <a:cubicBezTo>
                    <a:pt x="22699498" y="429260"/>
                    <a:pt x="23101625" y="466090"/>
                    <a:pt x="23428008" y="508000"/>
                  </a:cubicBezTo>
                  <a:cubicBezTo>
                    <a:pt x="23719964" y="544830"/>
                    <a:pt x="23996770" y="580390"/>
                    <a:pt x="24252919" y="631190"/>
                  </a:cubicBezTo>
                  <a:cubicBezTo>
                    <a:pt x="24482902" y="676910"/>
                    <a:pt x="24697738" y="779780"/>
                    <a:pt x="24900177" y="789940"/>
                  </a:cubicBezTo>
                  <a:cubicBezTo>
                    <a:pt x="25076453" y="797560"/>
                    <a:pt x="25211412" y="726440"/>
                    <a:pt x="25398703" y="717550"/>
                  </a:cubicBezTo>
                  <a:cubicBezTo>
                    <a:pt x="25639704" y="706120"/>
                    <a:pt x="25993631" y="706120"/>
                    <a:pt x="26224991" y="754380"/>
                  </a:cubicBezTo>
                  <a:cubicBezTo>
                    <a:pt x="26405398" y="792480"/>
                    <a:pt x="26507305" y="901700"/>
                    <a:pt x="26684960" y="934720"/>
                  </a:cubicBezTo>
                  <a:cubicBezTo>
                    <a:pt x="26909433" y="975360"/>
                    <a:pt x="27274378" y="918210"/>
                    <a:pt x="27474065" y="930910"/>
                  </a:cubicBezTo>
                  <a:cubicBezTo>
                    <a:pt x="27598008" y="938530"/>
                    <a:pt x="27701295" y="970280"/>
                    <a:pt x="27772906" y="969010"/>
                  </a:cubicBezTo>
                  <a:cubicBezTo>
                    <a:pt x="27812841" y="969010"/>
                    <a:pt x="27866550" y="956310"/>
                    <a:pt x="27867926" y="956310"/>
                  </a:cubicBezTo>
                  <a:cubicBezTo>
                    <a:pt x="27869303" y="956310"/>
                    <a:pt x="27934031" y="961390"/>
                    <a:pt x="27967080" y="963930"/>
                  </a:cubicBezTo>
                  <a:cubicBezTo>
                    <a:pt x="28000132" y="966470"/>
                    <a:pt x="28064860" y="972820"/>
                    <a:pt x="28066237" y="972820"/>
                  </a:cubicBezTo>
                  <a:cubicBezTo>
                    <a:pt x="28067613" y="972820"/>
                    <a:pt x="28129585" y="991870"/>
                    <a:pt x="28161260" y="1002030"/>
                  </a:cubicBezTo>
                  <a:cubicBezTo>
                    <a:pt x="28191556" y="1012190"/>
                    <a:pt x="28253527" y="1031240"/>
                    <a:pt x="28254907" y="1032510"/>
                  </a:cubicBezTo>
                  <a:cubicBezTo>
                    <a:pt x="28256281" y="1032510"/>
                    <a:pt x="28311369" y="1065530"/>
                    <a:pt x="28338911" y="1082040"/>
                  </a:cubicBezTo>
                  <a:cubicBezTo>
                    <a:pt x="28366454" y="1098550"/>
                    <a:pt x="28421539" y="1131570"/>
                    <a:pt x="28422919" y="1131570"/>
                  </a:cubicBezTo>
                  <a:cubicBezTo>
                    <a:pt x="28424292" y="1132840"/>
                    <a:pt x="28468364" y="1177290"/>
                    <a:pt x="28491777" y="1198880"/>
                  </a:cubicBezTo>
                  <a:cubicBezTo>
                    <a:pt x="28513806" y="1221740"/>
                    <a:pt x="28559255" y="1264920"/>
                    <a:pt x="28559255" y="1266190"/>
                  </a:cubicBezTo>
                  <a:cubicBezTo>
                    <a:pt x="28560631" y="1267460"/>
                    <a:pt x="28592307" y="1319530"/>
                    <a:pt x="28608833" y="1346200"/>
                  </a:cubicBezTo>
                  <a:cubicBezTo>
                    <a:pt x="28625359" y="1372870"/>
                    <a:pt x="28657032" y="1424940"/>
                    <a:pt x="28658408" y="1426210"/>
                  </a:cubicBezTo>
                  <a:cubicBezTo>
                    <a:pt x="28658408" y="1427480"/>
                    <a:pt x="28676311" y="1485900"/>
                    <a:pt x="28684577" y="1515110"/>
                  </a:cubicBezTo>
                  <a:cubicBezTo>
                    <a:pt x="28694214" y="1544320"/>
                    <a:pt x="28712120" y="1602740"/>
                    <a:pt x="28712120" y="1604010"/>
                  </a:cubicBezTo>
                  <a:cubicBezTo>
                    <a:pt x="28712120" y="1605280"/>
                    <a:pt x="28713493" y="1664970"/>
                    <a:pt x="28714873" y="1695450"/>
                  </a:cubicBezTo>
                  <a:cubicBezTo>
                    <a:pt x="28716250" y="1725930"/>
                    <a:pt x="28717626" y="1785620"/>
                    <a:pt x="28717626" y="1786890"/>
                  </a:cubicBezTo>
                  <a:cubicBezTo>
                    <a:pt x="28717626" y="1786890"/>
                    <a:pt x="28717626" y="1786890"/>
                    <a:pt x="28717626" y="1788160"/>
                  </a:cubicBezTo>
                  <a:cubicBezTo>
                    <a:pt x="28717626" y="1788160"/>
                    <a:pt x="28703853" y="1847850"/>
                    <a:pt x="28696970" y="1877060"/>
                  </a:cubicBezTo>
                  <a:cubicBezTo>
                    <a:pt x="28690084" y="1907540"/>
                    <a:pt x="28676311" y="1965960"/>
                    <a:pt x="28676311" y="1967230"/>
                  </a:cubicBezTo>
                  <a:cubicBezTo>
                    <a:pt x="28676311" y="1968500"/>
                    <a:pt x="28647395" y="2023110"/>
                    <a:pt x="28632242" y="2049780"/>
                  </a:cubicBezTo>
                  <a:cubicBezTo>
                    <a:pt x="28618473" y="2077720"/>
                    <a:pt x="28589550" y="2132330"/>
                    <a:pt x="28589550" y="2133600"/>
                  </a:cubicBezTo>
                  <a:cubicBezTo>
                    <a:pt x="28588177" y="2133600"/>
                    <a:pt x="28546862" y="2180590"/>
                    <a:pt x="28524826" y="2203450"/>
                  </a:cubicBezTo>
                  <a:cubicBezTo>
                    <a:pt x="28504170" y="2227580"/>
                    <a:pt x="28462854" y="2273300"/>
                    <a:pt x="28461478" y="2274570"/>
                  </a:cubicBezTo>
                  <a:cubicBezTo>
                    <a:pt x="28460101" y="2275840"/>
                    <a:pt x="28407769" y="2311400"/>
                    <a:pt x="28381603" y="2329180"/>
                  </a:cubicBezTo>
                  <a:cubicBezTo>
                    <a:pt x="28354061" y="2346960"/>
                    <a:pt x="28301729" y="2382520"/>
                    <a:pt x="28300349" y="2383790"/>
                  </a:cubicBezTo>
                  <a:cubicBezTo>
                    <a:pt x="28300349" y="2383790"/>
                    <a:pt x="28107552" y="2505710"/>
                    <a:pt x="27965703" y="2543810"/>
                  </a:cubicBezTo>
                  <a:cubicBezTo>
                    <a:pt x="27755003" y="2602230"/>
                    <a:pt x="27398321" y="2635250"/>
                    <a:pt x="27132532" y="2621280"/>
                  </a:cubicBezTo>
                  <a:cubicBezTo>
                    <a:pt x="26884644" y="2606040"/>
                    <a:pt x="26544491" y="2504440"/>
                    <a:pt x="26420548" y="2472690"/>
                  </a:cubicBezTo>
                  <a:cubicBezTo>
                    <a:pt x="26376476" y="2461260"/>
                    <a:pt x="26372346" y="2452370"/>
                    <a:pt x="26331034" y="2446020"/>
                  </a:cubicBezTo>
                  <a:cubicBezTo>
                    <a:pt x="26240140" y="2433320"/>
                    <a:pt x="26061112" y="2452370"/>
                    <a:pt x="25886215" y="2444750"/>
                  </a:cubicBezTo>
                  <a:cubicBezTo>
                    <a:pt x="25635574" y="2433320"/>
                    <a:pt x="25131538" y="2386330"/>
                    <a:pt x="24971788" y="2362200"/>
                  </a:cubicBezTo>
                  <a:cubicBezTo>
                    <a:pt x="24913950" y="2354580"/>
                    <a:pt x="24909817" y="2334260"/>
                    <a:pt x="24856110" y="2338070"/>
                  </a:cubicBezTo>
                  <a:cubicBezTo>
                    <a:pt x="24723903" y="2348230"/>
                    <a:pt x="24425062" y="2534920"/>
                    <a:pt x="24185439" y="2594610"/>
                  </a:cubicBezTo>
                  <a:cubicBezTo>
                    <a:pt x="23929289" y="2658110"/>
                    <a:pt x="23630450" y="2717800"/>
                    <a:pt x="23364660" y="2698750"/>
                  </a:cubicBezTo>
                  <a:cubicBezTo>
                    <a:pt x="23104378" y="2680970"/>
                    <a:pt x="22839968" y="2584450"/>
                    <a:pt x="22604475" y="2487930"/>
                  </a:cubicBezTo>
                  <a:cubicBezTo>
                    <a:pt x="22377247" y="2396490"/>
                    <a:pt x="22206481" y="2198370"/>
                    <a:pt x="21970988" y="2139950"/>
                  </a:cubicBezTo>
                  <a:cubicBezTo>
                    <a:pt x="21723103" y="2077720"/>
                    <a:pt x="21402226" y="2101850"/>
                    <a:pt x="21148831" y="2146300"/>
                  </a:cubicBezTo>
                  <a:cubicBezTo>
                    <a:pt x="20913340" y="2188210"/>
                    <a:pt x="20723293" y="2311400"/>
                    <a:pt x="20496065" y="2379980"/>
                  </a:cubicBezTo>
                  <a:cubicBezTo>
                    <a:pt x="20253687" y="2452370"/>
                    <a:pt x="19986520" y="2540000"/>
                    <a:pt x="19734503" y="2567940"/>
                  </a:cubicBezTo>
                  <a:cubicBezTo>
                    <a:pt x="19496256" y="2594610"/>
                    <a:pt x="19266273" y="2575560"/>
                    <a:pt x="19023896" y="2553970"/>
                  </a:cubicBezTo>
                  <a:cubicBezTo>
                    <a:pt x="18766369" y="2532380"/>
                    <a:pt x="18482677" y="2504440"/>
                    <a:pt x="18232037" y="2432050"/>
                  </a:cubicBezTo>
                  <a:cubicBezTo>
                    <a:pt x="17985528" y="2360930"/>
                    <a:pt x="17770693" y="2197100"/>
                    <a:pt x="17532447" y="2125980"/>
                  </a:cubicBezTo>
                  <a:cubicBezTo>
                    <a:pt x="17305217" y="2057400"/>
                    <a:pt x="17075235" y="2019300"/>
                    <a:pt x="16835610" y="2006600"/>
                  </a:cubicBezTo>
                  <a:cubicBezTo>
                    <a:pt x="16584968" y="1993900"/>
                    <a:pt x="16315048" y="2001520"/>
                    <a:pt x="16064409" y="2058670"/>
                  </a:cubicBezTo>
                  <a:cubicBezTo>
                    <a:pt x="15801374" y="2119630"/>
                    <a:pt x="15547979" y="2272030"/>
                    <a:pt x="15295960" y="2372360"/>
                  </a:cubicBezTo>
                  <a:cubicBezTo>
                    <a:pt x="15052206" y="2468880"/>
                    <a:pt x="14822222" y="2584450"/>
                    <a:pt x="14575714" y="2651760"/>
                  </a:cubicBezTo>
                  <a:cubicBezTo>
                    <a:pt x="14333335" y="2719070"/>
                    <a:pt x="14090958" y="2759710"/>
                    <a:pt x="13833432" y="2780030"/>
                  </a:cubicBezTo>
                  <a:cubicBezTo>
                    <a:pt x="13558003" y="2801620"/>
                    <a:pt x="13261917" y="2799080"/>
                    <a:pt x="12971338" y="2767330"/>
                  </a:cubicBezTo>
                  <a:cubicBezTo>
                    <a:pt x="12666990" y="2733040"/>
                    <a:pt x="12346115" y="2660650"/>
                    <a:pt x="12051405" y="2575560"/>
                  </a:cubicBezTo>
                  <a:cubicBezTo>
                    <a:pt x="11763581" y="2491740"/>
                    <a:pt x="11497792" y="2349500"/>
                    <a:pt x="11220986" y="2259330"/>
                  </a:cubicBezTo>
                  <a:cubicBezTo>
                    <a:pt x="10952442" y="2174240"/>
                    <a:pt x="10681144" y="2061210"/>
                    <a:pt x="10416733" y="2044700"/>
                  </a:cubicBezTo>
                  <a:cubicBezTo>
                    <a:pt x="10166092" y="2029460"/>
                    <a:pt x="9907188" y="2087880"/>
                    <a:pt x="9673073" y="2150110"/>
                  </a:cubicBezTo>
                  <a:cubicBezTo>
                    <a:pt x="9448599" y="2208530"/>
                    <a:pt x="9264061" y="2325370"/>
                    <a:pt x="9036831" y="2397760"/>
                  </a:cubicBezTo>
                  <a:cubicBezTo>
                    <a:pt x="8786192" y="2477770"/>
                    <a:pt x="8491483" y="2562860"/>
                    <a:pt x="8227070" y="2600960"/>
                  </a:cubicBezTo>
                  <a:cubicBezTo>
                    <a:pt x="7980562" y="2636520"/>
                    <a:pt x="7750578" y="2644140"/>
                    <a:pt x="7501314" y="2632710"/>
                  </a:cubicBezTo>
                  <a:cubicBezTo>
                    <a:pt x="7235525" y="2620010"/>
                    <a:pt x="6938062" y="2575560"/>
                    <a:pt x="6677781" y="2520950"/>
                  </a:cubicBezTo>
                  <a:cubicBezTo>
                    <a:pt x="6435403" y="2470150"/>
                    <a:pt x="6227454" y="2402840"/>
                    <a:pt x="5990585" y="2322830"/>
                  </a:cubicBezTo>
                  <a:cubicBezTo>
                    <a:pt x="5728927" y="2236470"/>
                    <a:pt x="5450744" y="2067560"/>
                    <a:pt x="5179446" y="2014220"/>
                  </a:cubicBezTo>
                  <a:cubicBezTo>
                    <a:pt x="4926051" y="1965960"/>
                    <a:pt x="4665771" y="1960880"/>
                    <a:pt x="4419261" y="1998980"/>
                  </a:cubicBezTo>
                  <a:cubicBezTo>
                    <a:pt x="4172752" y="2037080"/>
                    <a:pt x="3944146" y="2160270"/>
                    <a:pt x="3699014" y="2244090"/>
                  </a:cubicBezTo>
                  <a:cubicBezTo>
                    <a:pt x="3441488" y="2331720"/>
                    <a:pt x="3168813" y="2451100"/>
                    <a:pt x="2909909" y="2513330"/>
                  </a:cubicBezTo>
                  <a:cubicBezTo>
                    <a:pt x="2668909" y="2570480"/>
                    <a:pt x="2441680" y="2617470"/>
                    <a:pt x="2195171" y="2617470"/>
                  </a:cubicBezTo>
                  <a:cubicBezTo>
                    <a:pt x="1932136" y="2616200"/>
                    <a:pt x="1634672" y="2573020"/>
                    <a:pt x="1377146" y="2491740"/>
                  </a:cubicBezTo>
                  <a:cubicBezTo>
                    <a:pt x="1119619" y="2411730"/>
                    <a:pt x="846945" y="2255520"/>
                    <a:pt x="650013" y="2136140"/>
                  </a:cubicBezTo>
                  <a:cubicBezTo>
                    <a:pt x="498527" y="2044700"/>
                    <a:pt x="362189" y="1932940"/>
                    <a:pt x="274052" y="1859280"/>
                  </a:cubicBezTo>
                  <a:cubicBezTo>
                    <a:pt x="220343" y="1816100"/>
                    <a:pt x="187292" y="1789430"/>
                    <a:pt x="152863" y="1748790"/>
                  </a:cubicBezTo>
                  <a:cubicBezTo>
                    <a:pt x="118434" y="1706880"/>
                    <a:pt x="88137" y="1661160"/>
                    <a:pt x="64726" y="1612900"/>
                  </a:cubicBezTo>
                  <a:cubicBezTo>
                    <a:pt x="41314" y="1565910"/>
                    <a:pt x="24788" y="1513840"/>
                    <a:pt x="13771" y="1463040"/>
                  </a:cubicBezTo>
                  <a:cubicBezTo>
                    <a:pt x="4131" y="1410970"/>
                    <a:pt x="1377" y="1356360"/>
                    <a:pt x="4131" y="1305560"/>
                  </a:cubicBezTo>
                  <a:cubicBezTo>
                    <a:pt x="6885" y="1257300"/>
                    <a:pt x="34428" y="1174750"/>
                    <a:pt x="33051" y="1164590"/>
                  </a:cubicBezTo>
                  <a:cubicBezTo>
                    <a:pt x="31674" y="1163320"/>
                    <a:pt x="31674" y="1163320"/>
                    <a:pt x="31674" y="1162050"/>
                  </a:cubicBezTo>
                  <a:cubicBezTo>
                    <a:pt x="28920" y="1154430"/>
                    <a:pt x="26165" y="1108710"/>
                    <a:pt x="20657" y="1082040"/>
                  </a:cubicBezTo>
                  <a:cubicBezTo>
                    <a:pt x="16525" y="1055370"/>
                    <a:pt x="2754" y="1026160"/>
                    <a:pt x="1377" y="1003300"/>
                  </a:cubicBezTo>
                  <a:cubicBezTo>
                    <a:pt x="0" y="988060"/>
                    <a:pt x="5508" y="976630"/>
                    <a:pt x="5508" y="963930"/>
                  </a:cubicBezTo>
                  <a:cubicBezTo>
                    <a:pt x="5508" y="949960"/>
                    <a:pt x="1377" y="923290"/>
                    <a:pt x="1377" y="923290"/>
                  </a:cubicBezTo>
                </a:path>
              </a:pathLst>
            </a:custGeom>
            <a:solidFill>
              <a:srgbClr val="C8DEF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 rot="-10800000">
            <a:off x="-1300129" y="9587096"/>
            <a:ext cx="21620849" cy="2161222"/>
            <a:chOff x="0" y="0"/>
            <a:chExt cx="28827799" cy="2881630"/>
          </a:xfrm>
        </p:grpSpPr>
        <p:sp>
          <p:nvSpPr>
            <p:cNvPr id="19" name="Freeform 19"/>
            <p:cNvSpPr/>
            <p:nvPr/>
          </p:nvSpPr>
          <p:spPr>
            <a:xfrm>
              <a:off x="53709" y="49530"/>
              <a:ext cx="28717627" cy="2801620"/>
            </a:xfrm>
            <a:custGeom>
              <a:avLst/>
              <a:gdLst/>
              <a:ahLst/>
              <a:cxnLst/>
              <a:rect l="l" t="t" r="r" b="b"/>
              <a:pathLst>
                <a:path w="28717627" h="2801620">
                  <a:moveTo>
                    <a:pt x="1377" y="923290"/>
                  </a:moveTo>
                  <a:cubicBezTo>
                    <a:pt x="23411" y="817880"/>
                    <a:pt x="22034" y="786130"/>
                    <a:pt x="27543" y="764540"/>
                  </a:cubicBezTo>
                  <a:cubicBezTo>
                    <a:pt x="31674" y="749300"/>
                    <a:pt x="41314" y="740410"/>
                    <a:pt x="45446" y="727710"/>
                  </a:cubicBezTo>
                  <a:cubicBezTo>
                    <a:pt x="49577" y="715010"/>
                    <a:pt x="48200" y="703580"/>
                    <a:pt x="55086" y="688340"/>
                  </a:cubicBezTo>
                  <a:cubicBezTo>
                    <a:pt x="63348" y="668020"/>
                    <a:pt x="85383" y="642620"/>
                    <a:pt x="99154" y="619760"/>
                  </a:cubicBezTo>
                  <a:cubicBezTo>
                    <a:pt x="112926" y="595630"/>
                    <a:pt x="122566" y="563880"/>
                    <a:pt x="134960" y="546100"/>
                  </a:cubicBezTo>
                  <a:cubicBezTo>
                    <a:pt x="144600" y="533400"/>
                    <a:pt x="155617" y="527050"/>
                    <a:pt x="165257" y="516890"/>
                  </a:cubicBezTo>
                  <a:cubicBezTo>
                    <a:pt x="173520" y="505460"/>
                    <a:pt x="176274" y="494030"/>
                    <a:pt x="187292" y="481330"/>
                  </a:cubicBezTo>
                  <a:cubicBezTo>
                    <a:pt x="202440" y="464820"/>
                    <a:pt x="232737" y="447040"/>
                    <a:pt x="253395" y="429260"/>
                  </a:cubicBezTo>
                  <a:cubicBezTo>
                    <a:pt x="274052" y="410210"/>
                    <a:pt x="293332" y="383540"/>
                    <a:pt x="312612" y="369570"/>
                  </a:cubicBezTo>
                  <a:cubicBezTo>
                    <a:pt x="326383" y="360680"/>
                    <a:pt x="338778" y="358140"/>
                    <a:pt x="351172" y="350520"/>
                  </a:cubicBezTo>
                  <a:cubicBezTo>
                    <a:pt x="363566" y="342900"/>
                    <a:pt x="370452" y="332740"/>
                    <a:pt x="384223" y="325120"/>
                  </a:cubicBezTo>
                  <a:cubicBezTo>
                    <a:pt x="404881" y="313690"/>
                    <a:pt x="439309" y="306070"/>
                    <a:pt x="465475" y="294640"/>
                  </a:cubicBezTo>
                  <a:cubicBezTo>
                    <a:pt x="491641" y="283210"/>
                    <a:pt x="519184" y="262890"/>
                    <a:pt x="542595" y="255270"/>
                  </a:cubicBezTo>
                  <a:cubicBezTo>
                    <a:pt x="557744" y="250190"/>
                    <a:pt x="571515" y="252730"/>
                    <a:pt x="585287" y="248920"/>
                  </a:cubicBezTo>
                  <a:cubicBezTo>
                    <a:pt x="599058" y="245110"/>
                    <a:pt x="608698" y="237490"/>
                    <a:pt x="625224" y="233680"/>
                  </a:cubicBezTo>
                  <a:cubicBezTo>
                    <a:pt x="648635" y="228600"/>
                    <a:pt x="684441" y="232410"/>
                    <a:pt x="711984" y="228600"/>
                  </a:cubicBezTo>
                  <a:cubicBezTo>
                    <a:pt x="740904" y="226060"/>
                    <a:pt x="798744" y="215900"/>
                    <a:pt x="798744" y="214630"/>
                  </a:cubicBezTo>
                  <a:cubicBezTo>
                    <a:pt x="798744" y="214630"/>
                    <a:pt x="997054" y="222250"/>
                    <a:pt x="1129259" y="205740"/>
                  </a:cubicBezTo>
                  <a:cubicBezTo>
                    <a:pt x="1334454" y="182880"/>
                    <a:pt x="1648443" y="76200"/>
                    <a:pt x="1901838" y="44450"/>
                  </a:cubicBezTo>
                  <a:cubicBezTo>
                    <a:pt x="2142839" y="13970"/>
                    <a:pt x="2371445" y="17780"/>
                    <a:pt x="2613823" y="12700"/>
                  </a:cubicBezTo>
                  <a:cubicBezTo>
                    <a:pt x="2867218" y="7620"/>
                    <a:pt x="3121990" y="15240"/>
                    <a:pt x="3389156" y="15240"/>
                  </a:cubicBezTo>
                  <a:cubicBezTo>
                    <a:pt x="3672848" y="16510"/>
                    <a:pt x="3973066" y="15240"/>
                    <a:pt x="4269152" y="15240"/>
                  </a:cubicBezTo>
                  <a:cubicBezTo>
                    <a:pt x="4570747" y="15240"/>
                    <a:pt x="4870966" y="15240"/>
                    <a:pt x="5183577" y="13970"/>
                  </a:cubicBezTo>
                  <a:cubicBezTo>
                    <a:pt x="5511339" y="13970"/>
                    <a:pt x="5879036" y="12700"/>
                    <a:pt x="6194403" y="11430"/>
                  </a:cubicBezTo>
                  <a:cubicBezTo>
                    <a:pt x="6472586" y="11430"/>
                    <a:pt x="6708078" y="11430"/>
                    <a:pt x="6980753" y="12700"/>
                  </a:cubicBezTo>
                  <a:cubicBezTo>
                    <a:pt x="7275462" y="12700"/>
                    <a:pt x="7586698" y="13970"/>
                    <a:pt x="7897933" y="13970"/>
                  </a:cubicBezTo>
                  <a:cubicBezTo>
                    <a:pt x="8218808" y="15240"/>
                    <a:pt x="8556208" y="12700"/>
                    <a:pt x="8875706" y="12700"/>
                  </a:cubicBezTo>
                  <a:cubicBezTo>
                    <a:pt x="9185564" y="11430"/>
                    <a:pt x="9496799" y="11430"/>
                    <a:pt x="9787376" y="11430"/>
                  </a:cubicBezTo>
                  <a:cubicBezTo>
                    <a:pt x="10054543" y="11430"/>
                    <a:pt x="10287282" y="11430"/>
                    <a:pt x="10557201" y="11430"/>
                  </a:cubicBezTo>
                  <a:cubicBezTo>
                    <a:pt x="10853288" y="11430"/>
                    <a:pt x="11186558" y="11430"/>
                    <a:pt x="11493661" y="10160"/>
                  </a:cubicBezTo>
                  <a:cubicBezTo>
                    <a:pt x="11791124" y="8890"/>
                    <a:pt x="12089964" y="3810"/>
                    <a:pt x="12370903" y="2540"/>
                  </a:cubicBezTo>
                  <a:cubicBezTo>
                    <a:pt x="12629806" y="0"/>
                    <a:pt x="12866676" y="0"/>
                    <a:pt x="13118693" y="1270"/>
                  </a:cubicBezTo>
                  <a:cubicBezTo>
                    <a:pt x="13376220" y="1270"/>
                    <a:pt x="13648895" y="2540"/>
                    <a:pt x="13902290" y="3810"/>
                  </a:cubicBezTo>
                  <a:cubicBezTo>
                    <a:pt x="14141913" y="5080"/>
                    <a:pt x="14362256" y="1270"/>
                    <a:pt x="14600502" y="8890"/>
                  </a:cubicBezTo>
                  <a:cubicBezTo>
                    <a:pt x="14848388" y="17780"/>
                    <a:pt x="15105916" y="38100"/>
                    <a:pt x="15360688" y="52070"/>
                  </a:cubicBezTo>
                  <a:cubicBezTo>
                    <a:pt x="15619590" y="66040"/>
                    <a:pt x="15878494" y="85090"/>
                    <a:pt x="16138775" y="95250"/>
                  </a:cubicBezTo>
                  <a:cubicBezTo>
                    <a:pt x="16403187" y="104140"/>
                    <a:pt x="16660713" y="100330"/>
                    <a:pt x="16936141" y="109220"/>
                  </a:cubicBezTo>
                  <a:cubicBezTo>
                    <a:pt x="17230851" y="118110"/>
                    <a:pt x="17562743" y="134620"/>
                    <a:pt x="17853322" y="148590"/>
                  </a:cubicBezTo>
                  <a:cubicBezTo>
                    <a:pt x="18119110" y="161290"/>
                    <a:pt x="18360111" y="179070"/>
                    <a:pt x="18612130" y="189230"/>
                  </a:cubicBezTo>
                  <a:cubicBezTo>
                    <a:pt x="18864146" y="200660"/>
                    <a:pt x="19107901" y="203200"/>
                    <a:pt x="19368183" y="213360"/>
                  </a:cubicBezTo>
                  <a:cubicBezTo>
                    <a:pt x="19646366" y="223520"/>
                    <a:pt x="19960356" y="243840"/>
                    <a:pt x="20233029" y="252730"/>
                  </a:cubicBezTo>
                  <a:cubicBezTo>
                    <a:pt x="20478162" y="260350"/>
                    <a:pt x="20695750" y="250190"/>
                    <a:pt x="20929864" y="266700"/>
                  </a:cubicBezTo>
                  <a:cubicBezTo>
                    <a:pt x="21170865" y="281940"/>
                    <a:pt x="21414621" y="326390"/>
                    <a:pt x="21656998" y="349250"/>
                  </a:cubicBezTo>
                  <a:cubicBezTo>
                    <a:pt x="21899376" y="372110"/>
                    <a:pt x="22119719" y="378460"/>
                    <a:pt x="22382754" y="401320"/>
                  </a:cubicBezTo>
                  <a:cubicBezTo>
                    <a:pt x="22699498" y="429260"/>
                    <a:pt x="23101625" y="466090"/>
                    <a:pt x="23428008" y="508000"/>
                  </a:cubicBezTo>
                  <a:cubicBezTo>
                    <a:pt x="23719964" y="544830"/>
                    <a:pt x="23996770" y="580390"/>
                    <a:pt x="24252919" y="631190"/>
                  </a:cubicBezTo>
                  <a:cubicBezTo>
                    <a:pt x="24482902" y="676910"/>
                    <a:pt x="24697738" y="779780"/>
                    <a:pt x="24900177" y="789940"/>
                  </a:cubicBezTo>
                  <a:cubicBezTo>
                    <a:pt x="25076453" y="797560"/>
                    <a:pt x="25211412" y="726440"/>
                    <a:pt x="25398703" y="717550"/>
                  </a:cubicBezTo>
                  <a:cubicBezTo>
                    <a:pt x="25639704" y="706120"/>
                    <a:pt x="25993631" y="706120"/>
                    <a:pt x="26224991" y="754380"/>
                  </a:cubicBezTo>
                  <a:cubicBezTo>
                    <a:pt x="26405398" y="792480"/>
                    <a:pt x="26507305" y="901700"/>
                    <a:pt x="26684960" y="934720"/>
                  </a:cubicBezTo>
                  <a:cubicBezTo>
                    <a:pt x="26909433" y="975360"/>
                    <a:pt x="27274378" y="918210"/>
                    <a:pt x="27474065" y="930910"/>
                  </a:cubicBezTo>
                  <a:cubicBezTo>
                    <a:pt x="27598008" y="938530"/>
                    <a:pt x="27701295" y="970280"/>
                    <a:pt x="27772906" y="969010"/>
                  </a:cubicBezTo>
                  <a:cubicBezTo>
                    <a:pt x="27812841" y="969010"/>
                    <a:pt x="27866550" y="956310"/>
                    <a:pt x="27867926" y="956310"/>
                  </a:cubicBezTo>
                  <a:cubicBezTo>
                    <a:pt x="27869303" y="956310"/>
                    <a:pt x="27934031" y="961390"/>
                    <a:pt x="27967080" y="963930"/>
                  </a:cubicBezTo>
                  <a:cubicBezTo>
                    <a:pt x="28000132" y="966470"/>
                    <a:pt x="28064860" y="972820"/>
                    <a:pt x="28066237" y="972820"/>
                  </a:cubicBezTo>
                  <a:cubicBezTo>
                    <a:pt x="28067613" y="972820"/>
                    <a:pt x="28129585" y="991870"/>
                    <a:pt x="28161260" y="1002030"/>
                  </a:cubicBezTo>
                  <a:cubicBezTo>
                    <a:pt x="28191556" y="1012190"/>
                    <a:pt x="28253527" y="1031240"/>
                    <a:pt x="28254907" y="1032510"/>
                  </a:cubicBezTo>
                  <a:cubicBezTo>
                    <a:pt x="28256281" y="1032510"/>
                    <a:pt x="28311369" y="1065530"/>
                    <a:pt x="28338911" y="1082040"/>
                  </a:cubicBezTo>
                  <a:cubicBezTo>
                    <a:pt x="28366454" y="1098550"/>
                    <a:pt x="28421539" y="1131570"/>
                    <a:pt x="28422919" y="1131570"/>
                  </a:cubicBezTo>
                  <a:cubicBezTo>
                    <a:pt x="28424292" y="1132840"/>
                    <a:pt x="28468364" y="1177290"/>
                    <a:pt x="28491777" y="1198880"/>
                  </a:cubicBezTo>
                  <a:cubicBezTo>
                    <a:pt x="28513806" y="1221740"/>
                    <a:pt x="28559255" y="1264920"/>
                    <a:pt x="28559255" y="1266190"/>
                  </a:cubicBezTo>
                  <a:cubicBezTo>
                    <a:pt x="28560631" y="1267460"/>
                    <a:pt x="28592307" y="1319530"/>
                    <a:pt x="28608833" y="1346200"/>
                  </a:cubicBezTo>
                  <a:cubicBezTo>
                    <a:pt x="28625359" y="1372870"/>
                    <a:pt x="28657032" y="1424940"/>
                    <a:pt x="28658408" y="1426210"/>
                  </a:cubicBezTo>
                  <a:cubicBezTo>
                    <a:pt x="28658408" y="1427480"/>
                    <a:pt x="28676311" y="1485900"/>
                    <a:pt x="28684577" y="1515110"/>
                  </a:cubicBezTo>
                  <a:cubicBezTo>
                    <a:pt x="28694214" y="1544320"/>
                    <a:pt x="28712120" y="1602740"/>
                    <a:pt x="28712120" y="1604010"/>
                  </a:cubicBezTo>
                  <a:cubicBezTo>
                    <a:pt x="28712120" y="1605280"/>
                    <a:pt x="28713493" y="1664970"/>
                    <a:pt x="28714873" y="1695450"/>
                  </a:cubicBezTo>
                  <a:cubicBezTo>
                    <a:pt x="28716250" y="1725930"/>
                    <a:pt x="28717626" y="1785620"/>
                    <a:pt x="28717626" y="1786890"/>
                  </a:cubicBezTo>
                  <a:cubicBezTo>
                    <a:pt x="28717626" y="1786890"/>
                    <a:pt x="28717626" y="1786890"/>
                    <a:pt x="28717626" y="1788160"/>
                  </a:cubicBezTo>
                  <a:cubicBezTo>
                    <a:pt x="28717626" y="1788160"/>
                    <a:pt x="28703853" y="1847850"/>
                    <a:pt x="28696970" y="1877060"/>
                  </a:cubicBezTo>
                  <a:cubicBezTo>
                    <a:pt x="28690084" y="1907540"/>
                    <a:pt x="28676311" y="1965960"/>
                    <a:pt x="28676311" y="1967230"/>
                  </a:cubicBezTo>
                  <a:cubicBezTo>
                    <a:pt x="28676311" y="1968500"/>
                    <a:pt x="28647395" y="2023110"/>
                    <a:pt x="28632242" y="2049780"/>
                  </a:cubicBezTo>
                  <a:cubicBezTo>
                    <a:pt x="28618473" y="2077720"/>
                    <a:pt x="28589550" y="2132330"/>
                    <a:pt x="28589550" y="2133600"/>
                  </a:cubicBezTo>
                  <a:cubicBezTo>
                    <a:pt x="28588177" y="2133600"/>
                    <a:pt x="28546862" y="2180590"/>
                    <a:pt x="28524826" y="2203450"/>
                  </a:cubicBezTo>
                  <a:cubicBezTo>
                    <a:pt x="28504170" y="2227580"/>
                    <a:pt x="28462854" y="2273300"/>
                    <a:pt x="28461478" y="2274570"/>
                  </a:cubicBezTo>
                  <a:cubicBezTo>
                    <a:pt x="28460101" y="2275840"/>
                    <a:pt x="28407769" y="2311400"/>
                    <a:pt x="28381603" y="2329180"/>
                  </a:cubicBezTo>
                  <a:cubicBezTo>
                    <a:pt x="28354061" y="2346960"/>
                    <a:pt x="28301729" y="2382520"/>
                    <a:pt x="28300349" y="2383790"/>
                  </a:cubicBezTo>
                  <a:cubicBezTo>
                    <a:pt x="28300349" y="2383790"/>
                    <a:pt x="28107552" y="2505710"/>
                    <a:pt x="27965703" y="2543810"/>
                  </a:cubicBezTo>
                  <a:cubicBezTo>
                    <a:pt x="27755003" y="2602230"/>
                    <a:pt x="27398321" y="2635250"/>
                    <a:pt x="27132532" y="2621280"/>
                  </a:cubicBezTo>
                  <a:cubicBezTo>
                    <a:pt x="26884644" y="2606040"/>
                    <a:pt x="26544491" y="2504440"/>
                    <a:pt x="26420548" y="2472690"/>
                  </a:cubicBezTo>
                  <a:cubicBezTo>
                    <a:pt x="26376476" y="2461260"/>
                    <a:pt x="26372346" y="2452370"/>
                    <a:pt x="26331034" y="2446020"/>
                  </a:cubicBezTo>
                  <a:cubicBezTo>
                    <a:pt x="26240140" y="2433320"/>
                    <a:pt x="26061112" y="2452370"/>
                    <a:pt x="25886215" y="2444750"/>
                  </a:cubicBezTo>
                  <a:cubicBezTo>
                    <a:pt x="25635574" y="2433320"/>
                    <a:pt x="25131538" y="2386330"/>
                    <a:pt x="24971788" y="2362200"/>
                  </a:cubicBezTo>
                  <a:cubicBezTo>
                    <a:pt x="24913950" y="2354580"/>
                    <a:pt x="24909817" y="2334260"/>
                    <a:pt x="24856110" y="2338070"/>
                  </a:cubicBezTo>
                  <a:cubicBezTo>
                    <a:pt x="24723903" y="2348230"/>
                    <a:pt x="24425062" y="2534920"/>
                    <a:pt x="24185439" y="2594610"/>
                  </a:cubicBezTo>
                  <a:cubicBezTo>
                    <a:pt x="23929289" y="2658110"/>
                    <a:pt x="23630450" y="2717800"/>
                    <a:pt x="23364660" y="2698750"/>
                  </a:cubicBezTo>
                  <a:cubicBezTo>
                    <a:pt x="23104378" y="2680970"/>
                    <a:pt x="22839968" y="2584450"/>
                    <a:pt x="22604475" y="2487930"/>
                  </a:cubicBezTo>
                  <a:cubicBezTo>
                    <a:pt x="22377247" y="2396490"/>
                    <a:pt x="22206481" y="2198370"/>
                    <a:pt x="21970988" y="2139950"/>
                  </a:cubicBezTo>
                  <a:cubicBezTo>
                    <a:pt x="21723103" y="2077720"/>
                    <a:pt x="21402226" y="2101850"/>
                    <a:pt x="21148831" y="2146300"/>
                  </a:cubicBezTo>
                  <a:cubicBezTo>
                    <a:pt x="20913340" y="2188210"/>
                    <a:pt x="20723293" y="2311400"/>
                    <a:pt x="20496065" y="2379980"/>
                  </a:cubicBezTo>
                  <a:cubicBezTo>
                    <a:pt x="20253687" y="2452370"/>
                    <a:pt x="19986520" y="2540000"/>
                    <a:pt x="19734503" y="2567940"/>
                  </a:cubicBezTo>
                  <a:cubicBezTo>
                    <a:pt x="19496256" y="2594610"/>
                    <a:pt x="19266273" y="2575560"/>
                    <a:pt x="19023896" y="2553970"/>
                  </a:cubicBezTo>
                  <a:cubicBezTo>
                    <a:pt x="18766369" y="2532380"/>
                    <a:pt x="18482677" y="2504440"/>
                    <a:pt x="18232037" y="2432050"/>
                  </a:cubicBezTo>
                  <a:cubicBezTo>
                    <a:pt x="17985528" y="2360930"/>
                    <a:pt x="17770693" y="2197100"/>
                    <a:pt x="17532447" y="2125980"/>
                  </a:cubicBezTo>
                  <a:cubicBezTo>
                    <a:pt x="17305217" y="2057400"/>
                    <a:pt x="17075235" y="2019300"/>
                    <a:pt x="16835610" y="2006600"/>
                  </a:cubicBezTo>
                  <a:cubicBezTo>
                    <a:pt x="16584968" y="1993900"/>
                    <a:pt x="16315048" y="2001520"/>
                    <a:pt x="16064409" y="2058670"/>
                  </a:cubicBezTo>
                  <a:cubicBezTo>
                    <a:pt x="15801374" y="2119630"/>
                    <a:pt x="15547979" y="2272030"/>
                    <a:pt x="15295960" y="2372360"/>
                  </a:cubicBezTo>
                  <a:cubicBezTo>
                    <a:pt x="15052206" y="2468880"/>
                    <a:pt x="14822222" y="2584450"/>
                    <a:pt x="14575714" y="2651760"/>
                  </a:cubicBezTo>
                  <a:cubicBezTo>
                    <a:pt x="14333335" y="2719070"/>
                    <a:pt x="14090958" y="2759710"/>
                    <a:pt x="13833432" y="2780030"/>
                  </a:cubicBezTo>
                  <a:cubicBezTo>
                    <a:pt x="13558003" y="2801620"/>
                    <a:pt x="13261917" y="2799080"/>
                    <a:pt x="12971338" y="2767330"/>
                  </a:cubicBezTo>
                  <a:cubicBezTo>
                    <a:pt x="12666990" y="2733040"/>
                    <a:pt x="12346115" y="2660650"/>
                    <a:pt x="12051405" y="2575560"/>
                  </a:cubicBezTo>
                  <a:cubicBezTo>
                    <a:pt x="11763581" y="2491740"/>
                    <a:pt x="11497792" y="2349500"/>
                    <a:pt x="11220986" y="2259330"/>
                  </a:cubicBezTo>
                  <a:cubicBezTo>
                    <a:pt x="10952442" y="2174240"/>
                    <a:pt x="10681144" y="2061210"/>
                    <a:pt x="10416733" y="2044700"/>
                  </a:cubicBezTo>
                  <a:cubicBezTo>
                    <a:pt x="10166092" y="2029460"/>
                    <a:pt x="9907188" y="2087880"/>
                    <a:pt x="9673073" y="2150110"/>
                  </a:cubicBezTo>
                  <a:cubicBezTo>
                    <a:pt x="9448599" y="2208530"/>
                    <a:pt x="9264061" y="2325370"/>
                    <a:pt x="9036831" y="2397760"/>
                  </a:cubicBezTo>
                  <a:cubicBezTo>
                    <a:pt x="8786192" y="2477770"/>
                    <a:pt x="8491483" y="2562860"/>
                    <a:pt x="8227070" y="2600960"/>
                  </a:cubicBezTo>
                  <a:cubicBezTo>
                    <a:pt x="7980562" y="2636520"/>
                    <a:pt x="7750578" y="2644140"/>
                    <a:pt x="7501314" y="2632710"/>
                  </a:cubicBezTo>
                  <a:cubicBezTo>
                    <a:pt x="7235525" y="2620010"/>
                    <a:pt x="6938062" y="2575560"/>
                    <a:pt x="6677781" y="2520950"/>
                  </a:cubicBezTo>
                  <a:cubicBezTo>
                    <a:pt x="6435403" y="2470150"/>
                    <a:pt x="6227454" y="2402840"/>
                    <a:pt x="5990585" y="2322830"/>
                  </a:cubicBezTo>
                  <a:cubicBezTo>
                    <a:pt x="5728927" y="2236470"/>
                    <a:pt x="5450744" y="2067560"/>
                    <a:pt x="5179446" y="2014220"/>
                  </a:cubicBezTo>
                  <a:cubicBezTo>
                    <a:pt x="4926051" y="1965960"/>
                    <a:pt x="4665771" y="1960880"/>
                    <a:pt x="4419261" y="1998980"/>
                  </a:cubicBezTo>
                  <a:cubicBezTo>
                    <a:pt x="4172752" y="2037080"/>
                    <a:pt x="3944146" y="2160270"/>
                    <a:pt x="3699014" y="2244090"/>
                  </a:cubicBezTo>
                  <a:cubicBezTo>
                    <a:pt x="3441488" y="2331720"/>
                    <a:pt x="3168813" y="2451100"/>
                    <a:pt x="2909909" y="2513330"/>
                  </a:cubicBezTo>
                  <a:cubicBezTo>
                    <a:pt x="2668909" y="2570480"/>
                    <a:pt x="2441680" y="2617470"/>
                    <a:pt x="2195171" y="2617470"/>
                  </a:cubicBezTo>
                  <a:cubicBezTo>
                    <a:pt x="1932136" y="2616200"/>
                    <a:pt x="1634672" y="2573020"/>
                    <a:pt x="1377146" y="2491740"/>
                  </a:cubicBezTo>
                  <a:cubicBezTo>
                    <a:pt x="1119619" y="2411730"/>
                    <a:pt x="846945" y="2255520"/>
                    <a:pt x="650013" y="2136140"/>
                  </a:cubicBezTo>
                  <a:cubicBezTo>
                    <a:pt x="498527" y="2044700"/>
                    <a:pt x="362189" y="1932940"/>
                    <a:pt x="274052" y="1859280"/>
                  </a:cubicBezTo>
                  <a:cubicBezTo>
                    <a:pt x="220343" y="1816100"/>
                    <a:pt x="187292" y="1789430"/>
                    <a:pt x="152863" y="1748790"/>
                  </a:cubicBezTo>
                  <a:cubicBezTo>
                    <a:pt x="118434" y="1706880"/>
                    <a:pt x="88137" y="1661160"/>
                    <a:pt x="64726" y="1612900"/>
                  </a:cubicBezTo>
                  <a:cubicBezTo>
                    <a:pt x="41314" y="1565910"/>
                    <a:pt x="24788" y="1513840"/>
                    <a:pt x="13771" y="1463040"/>
                  </a:cubicBezTo>
                  <a:cubicBezTo>
                    <a:pt x="4131" y="1410970"/>
                    <a:pt x="1377" y="1356360"/>
                    <a:pt x="4131" y="1305560"/>
                  </a:cubicBezTo>
                  <a:cubicBezTo>
                    <a:pt x="6885" y="1257300"/>
                    <a:pt x="34428" y="1174750"/>
                    <a:pt x="33051" y="1164590"/>
                  </a:cubicBezTo>
                  <a:cubicBezTo>
                    <a:pt x="31674" y="1163320"/>
                    <a:pt x="31674" y="1163320"/>
                    <a:pt x="31674" y="1162050"/>
                  </a:cubicBezTo>
                  <a:cubicBezTo>
                    <a:pt x="28920" y="1154430"/>
                    <a:pt x="26165" y="1108710"/>
                    <a:pt x="20657" y="1082040"/>
                  </a:cubicBezTo>
                  <a:cubicBezTo>
                    <a:pt x="16525" y="1055370"/>
                    <a:pt x="2754" y="1026160"/>
                    <a:pt x="1377" y="1003300"/>
                  </a:cubicBezTo>
                  <a:cubicBezTo>
                    <a:pt x="0" y="988060"/>
                    <a:pt x="5508" y="976630"/>
                    <a:pt x="5508" y="963930"/>
                  </a:cubicBezTo>
                  <a:cubicBezTo>
                    <a:pt x="5508" y="949960"/>
                    <a:pt x="1377" y="923290"/>
                    <a:pt x="1377" y="923290"/>
                  </a:cubicBezTo>
                </a:path>
              </a:pathLst>
            </a:custGeom>
            <a:solidFill>
              <a:srgbClr val="C8DEF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 rot="213139">
            <a:off x="1395055" y="8828350"/>
            <a:ext cx="2495834" cy="652730"/>
            <a:chOff x="0" y="0"/>
            <a:chExt cx="3690620" cy="965200"/>
          </a:xfrm>
        </p:grpSpPr>
        <p:sp>
          <p:nvSpPr>
            <p:cNvPr id="21" name="Freeform 21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 rot="213139">
            <a:off x="2303825" y="1033732"/>
            <a:ext cx="2495834" cy="652730"/>
            <a:chOff x="0" y="0"/>
            <a:chExt cx="3690620" cy="965200"/>
          </a:xfrm>
        </p:grpSpPr>
        <p:sp>
          <p:nvSpPr>
            <p:cNvPr id="23" name="Freeform 23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8429737" y="1008295"/>
            <a:ext cx="10540085" cy="1986668"/>
            <a:chOff x="0" y="0"/>
            <a:chExt cx="9467850" cy="1563370"/>
          </a:xfrm>
        </p:grpSpPr>
        <p:sp>
          <p:nvSpPr>
            <p:cNvPr id="25" name="Freeform 25"/>
            <p:cNvSpPr/>
            <p:nvPr/>
          </p:nvSpPr>
          <p:spPr>
            <a:xfrm>
              <a:off x="45720" y="13970"/>
              <a:ext cx="9375140" cy="1536700"/>
            </a:xfrm>
            <a:custGeom>
              <a:avLst/>
              <a:gdLst/>
              <a:ahLst/>
              <a:cxnLst/>
              <a:rect l="l" t="t" r="r" b="b"/>
              <a:pathLst>
                <a:path w="9375140" h="1536700">
                  <a:moveTo>
                    <a:pt x="641350" y="128270"/>
                  </a:moveTo>
                  <a:cubicBezTo>
                    <a:pt x="2493010" y="157480"/>
                    <a:pt x="3714750" y="109220"/>
                    <a:pt x="4794250" y="90170"/>
                  </a:cubicBezTo>
                  <a:cubicBezTo>
                    <a:pt x="6003290" y="69850"/>
                    <a:pt x="8135620" y="0"/>
                    <a:pt x="8641080" y="36830"/>
                  </a:cubicBezTo>
                  <a:cubicBezTo>
                    <a:pt x="8766810" y="46990"/>
                    <a:pt x="8801100" y="50800"/>
                    <a:pt x="8874760" y="74930"/>
                  </a:cubicBezTo>
                  <a:cubicBezTo>
                    <a:pt x="8948420" y="100330"/>
                    <a:pt x="9022080" y="138430"/>
                    <a:pt x="9083040" y="186690"/>
                  </a:cubicBezTo>
                  <a:cubicBezTo>
                    <a:pt x="9145270" y="233680"/>
                    <a:pt x="9202420" y="293370"/>
                    <a:pt x="9245600" y="358140"/>
                  </a:cubicBezTo>
                  <a:cubicBezTo>
                    <a:pt x="9290050" y="421640"/>
                    <a:pt x="9324340" y="497840"/>
                    <a:pt x="9345930" y="572770"/>
                  </a:cubicBezTo>
                  <a:cubicBezTo>
                    <a:pt x="9366250" y="647700"/>
                    <a:pt x="9375140" y="730250"/>
                    <a:pt x="9371330" y="807720"/>
                  </a:cubicBezTo>
                  <a:cubicBezTo>
                    <a:pt x="9366250" y="885190"/>
                    <a:pt x="9348470" y="966470"/>
                    <a:pt x="9320530" y="1038860"/>
                  </a:cubicBezTo>
                  <a:cubicBezTo>
                    <a:pt x="9291320" y="1109980"/>
                    <a:pt x="9248140" y="1181100"/>
                    <a:pt x="9198610" y="1240790"/>
                  </a:cubicBezTo>
                  <a:cubicBezTo>
                    <a:pt x="9147810" y="1300480"/>
                    <a:pt x="9084310" y="1353820"/>
                    <a:pt x="9018270" y="1394460"/>
                  </a:cubicBezTo>
                  <a:cubicBezTo>
                    <a:pt x="8950960" y="1433830"/>
                    <a:pt x="8874760" y="1464310"/>
                    <a:pt x="8798560" y="1482090"/>
                  </a:cubicBezTo>
                  <a:cubicBezTo>
                    <a:pt x="8722360" y="1498600"/>
                    <a:pt x="8639810" y="1502410"/>
                    <a:pt x="8562340" y="1494790"/>
                  </a:cubicBezTo>
                  <a:cubicBezTo>
                    <a:pt x="8484870" y="1485900"/>
                    <a:pt x="8404860" y="1463040"/>
                    <a:pt x="8335010" y="1431290"/>
                  </a:cubicBezTo>
                  <a:cubicBezTo>
                    <a:pt x="8263890" y="1398270"/>
                    <a:pt x="8195310" y="1351280"/>
                    <a:pt x="8138160" y="1297940"/>
                  </a:cubicBezTo>
                  <a:cubicBezTo>
                    <a:pt x="8082280" y="1244600"/>
                    <a:pt x="8031480" y="1178560"/>
                    <a:pt x="7995920" y="1109980"/>
                  </a:cubicBezTo>
                  <a:cubicBezTo>
                    <a:pt x="7959090" y="1041400"/>
                    <a:pt x="7932420" y="962660"/>
                    <a:pt x="7919720" y="886460"/>
                  </a:cubicBezTo>
                  <a:cubicBezTo>
                    <a:pt x="7907020" y="808990"/>
                    <a:pt x="7907020" y="726440"/>
                    <a:pt x="7919720" y="648970"/>
                  </a:cubicBezTo>
                  <a:cubicBezTo>
                    <a:pt x="7932420" y="572770"/>
                    <a:pt x="7959090" y="494030"/>
                    <a:pt x="7995920" y="425450"/>
                  </a:cubicBezTo>
                  <a:cubicBezTo>
                    <a:pt x="8032750" y="356870"/>
                    <a:pt x="8082280" y="290830"/>
                    <a:pt x="8139430" y="237490"/>
                  </a:cubicBezTo>
                  <a:cubicBezTo>
                    <a:pt x="8195310" y="184150"/>
                    <a:pt x="8263890" y="137160"/>
                    <a:pt x="8335010" y="104140"/>
                  </a:cubicBezTo>
                  <a:cubicBezTo>
                    <a:pt x="8404860" y="72390"/>
                    <a:pt x="8484870" y="49530"/>
                    <a:pt x="8562340" y="41910"/>
                  </a:cubicBezTo>
                  <a:cubicBezTo>
                    <a:pt x="8639810" y="33020"/>
                    <a:pt x="8722360" y="36830"/>
                    <a:pt x="8798560" y="54610"/>
                  </a:cubicBezTo>
                  <a:cubicBezTo>
                    <a:pt x="8874760" y="71120"/>
                    <a:pt x="8950960" y="101600"/>
                    <a:pt x="9018270" y="142240"/>
                  </a:cubicBezTo>
                  <a:cubicBezTo>
                    <a:pt x="9084310" y="181610"/>
                    <a:pt x="9147810" y="234950"/>
                    <a:pt x="9198610" y="294640"/>
                  </a:cubicBezTo>
                  <a:cubicBezTo>
                    <a:pt x="9248140" y="354330"/>
                    <a:pt x="9291320" y="425450"/>
                    <a:pt x="9320530" y="497840"/>
                  </a:cubicBezTo>
                  <a:cubicBezTo>
                    <a:pt x="9348470" y="570230"/>
                    <a:pt x="9366250" y="650240"/>
                    <a:pt x="9371330" y="728980"/>
                  </a:cubicBezTo>
                  <a:cubicBezTo>
                    <a:pt x="9375140" y="806450"/>
                    <a:pt x="9366250" y="889000"/>
                    <a:pt x="9345930" y="963930"/>
                  </a:cubicBezTo>
                  <a:cubicBezTo>
                    <a:pt x="9324340" y="1038860"/>
                    <a:pt x="9290050" y="1113790"/>
                    <a:pt x="9245600" y="1178560"/>
                  </a:cubicBezTo>
                  <a:cubicBezTo>
                    <a:pt x="9202420" y="1242060"/>
                    <a:pt x="9145270" y="1303020"/>
                    <a:pt x="9083040" y="1350010"/>
                  </a:cubicBezTo>
                  <a:cubicBezTo>
                    <a:pt x="9022080" y="1397000"/>
                    <a:pt x="8948420" y="1435100"/>
                    <a:pt x="8874760" y="1460500"/>
                  </a:cubicBezTo>
                  <a:cubicBezTo>
                    <a:pt x="8801100" y="1484630"/>
                    <a:pt x="8766810" y="1489710"/>
                    <a:pt x="8641080" y="1498600"/>
                  </a:cubicBezTo>
                  <a:cubicBezTo>
                    <a:pt x="8135620" y="1536700"/>
                    <a:pt x="6003290" y="1465580"/>
                    <a:pt x="4794250" y="1445260"/>
                  </a:cubicBezTo>
                  <a:cubicBezTo>
                    <a:pt x="3714750" y="1426210"/>
                    <a:pt x="2493010" y="1377950"/>
                    <a:pt x="1729740" y="1379220"/>
                  </a:cubicBezTo>
                  <a:cubicBezTo>
                    <a:pt x="1275080" y="1380490"/>
                    <a:pt x="838200" y="1417320"/>
                    <a:pt x="641350" y="1407160"/>
                  </a:cubicBezTo>
                  <a:cubicBezTo>
                    <a:pt x="566420" y="1404620"/>
                    <a:pt x="537210" y="1400810"/>
                    <a:pt x="487680" y="1389380"/>
                  </a:cubicBezTo>
                  <a:cubicBezTo>
                    <a:pt x="438150" y="1376680"/>
                    <a:pt x="388620" y="1357630"/>
                    <a:pt x="342900" y="1334770"/>
                  </a:cubicBezTo>
                  <a:cubicBezTo>
                    <a:pt x="298450" y="1310640"/>
                    <a:pt x="255270" y="1280160"/>
                    <a:pt x="215900" y="1247140"/>
                  </a:cubicBezTo>
                  <a:cubicBezTo>
                    <a:pt x="177800" y="1212850"/>
                    <a:pt x="143510" y="1173480"/>
                    <a:pt x="114300" y="1131570"/>
                  </a:cubicBezTo>
                  <a:cubicBezTo>
                    <a:pt x="85090" y="1089660"/>
                    <a:pt x="60960" y="1042670"/>
                    <a:pt x="41910" y="994410"/>
                  </a:cubicBezTo>
                  <a:cubicBezTo>
                    <a:pt x="24130" y="947420"/>
                    <a:pt x="11430" y="895350"/>
                    <a:pt x="5080" y="844550"/>
                  </a:cubicBezTo>
                  <a:cubicBezTo>
                    <a:pt x="0" y="793750"/>
                    <a:pt x="0" y="741680"/>
                    <a:pt x="5080" y="690880"/>
                  </a:cubicBezTo>
                  <a:cubicBezTo>
                    <a:pt x="11430" y="640080"/>
                    <a:pt x="24130" y="588010"/>
                    <a:pt x="41910" y="541020"/>
                  </a:cubicBezTo>
                  <a:cubicBezTo>
                    <a:pt x="60960" y="492760"/>
                    <a:pt x="85090" y="445770"/>
                    <a:pt x="114300" y="403860"/>
                  </a:cubicBezTo>
                  <a:cubicBezTo>
                    <a:pt x="143510" y="361950"/>
                    <a:pt x="177800" y="322580"/>
                    <a:pt x="215900" y="288290"/>
                  </a:cubicBezTo>
                  <a:cubicBezTo>
                    <a:pt x="255270" y="255270"/>
                    <a:pt x="298450" y="224790"/>
                    <a:pt x="342900" y="200660"/>
                  </a:cubicBezTo>
                  <a:cubicBezTo>
                    <a:pt x="388620" y="177800"/>
                    <a:pt x="438150" y="158750"/>
                    <a:pt x="487680" y="146050"/>
                  </a:cubicBezTo>
                  <a:cubicBezTo>
                    <a:pt x="537210" y="134620"/>
                    <a:pt x="641350" y="128270"/>
                    <a:pt x="641350" y="12827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sp>
        <p:nvSpPr>
          <p:cNvPr id="30" name="TextBox 30"/>
          <p:cNvSpPr txBox="1"/>
          <p:nvPr/>
        </p:nvSpPr>
        <p:spPr>
          <a:xfrm>
            <a:off x="10390990" y="3441417"/>
            <a:ext cx="7431177" cy="5983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тетрадь – это современная форма ведения ученической тетради, которая позволяет обучающимся активно участвовать, анализировать и взаимодействовать с новой информацией на занятиях.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879821" y="746554"/>
            <a:ext cx="99033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4388"/>
              </a:lnSpc>
            </a:pPr>
            <a:r>
              <a:rPr lang="ru-RU" sz="8000" dirty="0" smtClean="0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Содержательность</a:t>
            </a:r>
            <a:endParaRPr lang="en-US" sz="8000" dirty="0">
              <a:solidFill>
                <a:srgbClr val="202F5A"/>
              </a:solidFill>
              <a:latin typeface="Bobby Jones Condensed Soft"/>
              <a:ea typeface="Bobby Jones Condensed Soft"/>
              <a:cs typeface="Bobby Jones Condensed Soft"/>
              <a:sym typeface="Bobby Jones Condensed Soft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964" y="2601831"/>
            <a:ext cx="4690537" cy="560707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6325" y="6117271"/>
            <a:ext cx="4778536" cy="4786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63736" y="3916901"/>
            <a:ext cx="11269028" cy="8242935"/>
            <a:chOff x="0" y="0"/>
            <a:chExt cx="15025370" cy="10990580"/>
          </a:xfrm>
        </p:grpSpPr>
        <p:sp>
          <p:nvSpPr>
            <p:cNvPr id="3" name="Freeform 3"/>
            <p:cNvSpPr/>
            <p:nvPr/>
          </p:nvSpPr>
          <p:spPr>
            <a:xfrm>
              <a:off x="50800" y="50800"/>
              <a:ext cx="14973300" cy="10888980"/>
            </a:xfrm>
            <a:custGeom>
              <a:avLst/>
              <a:gdLst/>
              <a:ahLst/>
              <a:cxnLst/>
              <a:rect l="l" t="t" r="r" b="b"/>
              <a:pathLst>
                <a:path w="14973300" h="10888980">
                  <a:moveTo>
                    <a:pt x="0" y="9508490"/>
                  </a:moveTo>
                  <a:cubicBezTo>
                    <a:pt x="104140" y="8591550"/>
                    <a:pt x="152400" y="8371840"/>
                    <a:pt x="173990" y="8140700"/>
                  </a:cubicBezTo>
                  <a:cubicBezTo>
                    <a:pt x="196850" y="7900670"/>
                    <a:pt x="193040" y="7674610"/>
                    <a:pt x="205740" y="7405370"/>
                  </a:cubicBezTo>
                  <a:cubicBezTo>
                    <a:pt x="219710" y="7078980"/>
                    <a:pt x="245110" y="6681470"/>
                    <a:pt x="256540" y="6319520"/>
                  </a:cubicBezTo>
                  <a:cubicBezTo>
                    <a:pt x="267970" y="5958840"/>
                    <a:pt x="269240" y="5596890"/>
                    <a:pt x="273050" y="5238750"/>
                  </a:cubicBezTo>
                  <a:cubicBezTo>
                    <a:pt x="276860" y="4884420"/>
                    <a:pt x="283210" y="4527550"/>
                    <a:pt x="280670" y="4182110"/>
                  </a:cubicBezTo>
                  <a:cubicBezTo>
                    <a:pt x="279400" y="3846830"/>
                    <a:pt x="274320" y="3512820"/>
                    <a:pt x="265430" y="3194050"/>
                  </a:cubicBezTo>
                  <a:cubicBezTo>
                    <a:pt x="256540" y="2898140"/>
                    <a:pt x="241300" y="2613660"/>
                    <a:pt x="232410" y="2334260"/>
                  </a:cubicBezTo>
                  <a:cubicBezTo>
                    <a:pt x="223520" y="2071370"/>
                    <a:pt x="218440" y="1819910"/>
                    <a:pt x="213360" y="1563370"/>
                  </a:cubicBezTo>
                  <a:cubicBezTo>
                    <a:pt x="208280" y="1309370"/>
                    <a:pt x="205740" y="944880"/>
                    <a:pt x="203200" y="803910"/>
                  </a:cubicBezTo>
                  <a:cubicBezTo>
                    <a:pt x="203200" y="749300"/>
                    <a:pt x="201930" y="690880"/>
                    <a:pt x="201930" y="690880"/>
                  </a:cubicBezTo>
                  <a:cubicBezTo>
                    <a:pt x="201930" y="688340"/>
                    <a:pt x="208280" y="635000"/>
                    <a:pt x="212090" y="607060"/>
                  </a:cubicBezTo>
                  <a:cubicBezTo>
                    <a:pt x="214630" y="579120"/>
                    <a:pt x="220980" y="525780"/>
                    <a:pt x="222250" y="524510"/>
                  </a:cubicBezTo>
                  <a:cubicBezTo>
                    <a:pt x="222250" y="523240"/>
                    <a:pt x="241300" y="472440"/>
                    <a:pt x="251460" y="445770"/>
                  </a:cubicBezTo>
                  <a:cubicBezTo>
                    <a:pt x="261620" y="420370"/>
                    <a:pt x="280670" y="368300"/>
                    <a:pt x="280670" y="368300"/>
                  </a:cubicBezTo>
                  <a:cubicBezTo>
                    <a:pt x="280670" y="367030"/>
                    <a:pt x="312420" y="321310"/>
                    <a:pt x="327660" y="298450"/>
                  </a:cubicBezTo>
                  <a:cubicBezTo>
                    <a:pt x="344170" y="275590"/>
                    <a:pt x="374650" y="231140"/>
                    <a:pt x="375920" y="229870"/>
                  </a:cubicBezTo>
                  <a:cubicBezTo>
                    <a:pt x="375920" y="228600"/>
                    <a:pt x="416560" y="193040"/>
                    <a:pt x="438150" y="173990"/>
                  </a:cubicBezTo>
                  <a:cubicBezTo>
                    <a:pt x="458470" y="156210"/>
                    <a:pt x="499110" y="119380"/>
                    <a:pt x="500380" y="118110"/>
                  </a:cubicBezTo>
                  <a:cubicBezTo>
                    <a:pt x="501650" y="118110"/>
                    <a:pt x="549910" y="92710"/>
                    <a:pt x="574040" y="80010"/>
                  </a:cubicBezTo>
                  <a:cubicBezTo>
                    <a:pt x="599440" y="67310"/>
                    <a:pt x="647700" y="40640"/>
                    <a:pt x="648970" y="40640"/>
                  </a:cubicBezTo>
                  <a:cubicBezTo>
                    <a:pt x="648970" y="40640"/>
                    <a:pt x="702310" y="26670"/>
                    <a:pt x="728980" y="20320"/>
                  </a:cubicBezTo>
                  <a:cubicBezTo>
                    <a:pt x="756920" y="13970"/>
                    <a:pt x="808990" y="0"/>
                    <a:pt x="810260" y="0"/>
                  </a:cubicBezTo>
                  <a:cubicBezTo>
                    <a:pt x="811530" y="0"/>
                    <a:pt x="866140" y="0"/>
                    <a:pt x="894080" y="0"/>
                  </a:cubicBezTo>
                  <a:cubicBezTo>
                    <a:pt x="922020" y="0"/>
                    <a:pt x="976630" y="0"/>
                    <a:pt x="977900" y="0"/>
                  </a:cubicBezTo>
                  <a:cubicBezTo>
                    <a:pt x="979170" y="0"/>
                    <a:pt x="1032510" y="12700"/>
                    <a:pt x="1059180" y="20320"/>
                  </a:cubicBezTo>
                  <a:cubicBezTo>
                    <a:pt x="1085850" y="26670"/>
                    <a:pt x="1139190" y="39370"/>
                    <a:pt x="1140460" y="39370"/>
                  </a:cubicBezTo>
                  <a:cubicBezTo>
                    <a:pt x="1141730" y="40640"/>
                    <a:pt x="1189990" y="66040"/>
                    <a:pt x="1214120" y="78740"/>
                  </a:cubicBezTo>
                  <a:cubicBezTo>
                    <a:pt x="1239520" y="91440"/>
                    <a:pt x="1287780" y="116840"/>
                    <a:pt x="1289050" y="116840"/>
                  </a:cubicBezTo>
                  <a:cubicBezTo>
                    <a:pt x="1290320" y="118110"/>
                    <a:pt x="1330960" y="153670"/>
                    <a:pt x="1351280" y="172720"/>
                  </a:cubicBezTo>
                  <a:cubicBezTo>
                    <a:pt x="1372870" y="190500"/>
                    <a:pt x="1413510" y="227330"/>
                    <a:pt x="1414780" y="227330"/>
                  </a:cubicBezTo>
                  <a:cubicBezTo>
                    <a:pt x="1414780" y="228600"/>
                    <a:pt x="1446530" y="273050"/>
                    <a:pt x="1461770" y="295910"/>
                  </a:cubicBezTo>
                  <a:cubicBezTo>
                    <a:pt x="1478280" y="320040"/>
                    <a:pt x="1508760" y="364490"/>
                    <a:pt x="1510030" y="365760"/>
                  </a:cubicBezTo>
                  <a:cubicBezTo>
                    <a:pt x="1510030" y="365760"/>
                    <a:pt x="1529080" y="417830"/>
                    <a:pt x="1539240" y="443230"/>
                  </a:cubicBezTo>
                  <a:cubicBezTo>
                    <a:pt x="1549400" y="469900"/>
                    <a:pt x="1568450" y="520700"/>
                    <a:pt x="1569720" y="521970"/>
                  </a:cubicBezTo>
                  <a:cubicBezTo>
                    <a:pt x="1569720" y="523240"/>
                    <a:pt x="1576070" y="576580"/>
                    <a:pt x="1579880" y="604520"/>
                  </a:cubicBezTo>
                  <a:cubicBezTo>
                    <a:pt x="1582420" y="632460"/>
                    <a:pt x="1590040" y="685800"/>
                    <a:pt x="1590040" y="687070"/>
                  </a:cubicBezTo>
                  <a:cubicBezTo>
                    <a:pt x="1590040" y="689610"/>
                    <a:pt x="2045970" y="1074420"/>
                    <a:pt x="2167890" y="1193800"/>
                  </a:cubicBezTo>
                  <a:cubicBezTo>
                    <a:pt x="2230120" y="1254760"/>
                    <a:pt x="2250440" y="1314450"/>
                    <a:pt x="2298700" y="1337310"/>
                  </a:cubicBezTo>
                  <a:cubicBezTo>
                    <a:pt x="2338070" y="1356360"/>
                    <a:pt x="2367280" y="1337310"/>
                    <a:pt x="2428240" y="1346200"/>
                  </a:cubicBezTo>
                  <a:cubicBezTo>
                    <a:pt x="2579370" y="1365250"/>
                    <a:pt x="2967990" y="1437640"/>
                    <a:pt x="3219450" y="1501140"/>
                  </a:cubicBezTo>
                  <a:cubicBezTo>
                    <a:pt x="3451860" y="1560830"/>
                    <a:pt x="3656330" y="1615440"/>
                    <a:pt x="3884930" y="1708150"/>
                  </a:cubicBezTo>
                  <a:cubicBezTo>
                    <a:pt x="4144010" y="1813560"/>
                    <a:pt x="4471670" y="1949450"/>
                    <a:pt x="4690110" y="2119630"/>
                  </a:cubicBezTo>
                  <a:cubicBezTo>
                    <a:pt x="4880610" y="2266950"/>
                    <a:pt x="5020310" y="2438400"/>
                    <a:pt x="5148580" y="2639060"/>
                  </a:cubicBezTo>
                  <a:cubicBezTo>
                    <a:pt x="5289550" y="2857500"/>
                    <a:pt x="5341620" y="3161030"/>
                    <a:pt x="5482590" y="3395980"/>
                  </a:cubicBezTo>
                  <a:cubicBezTo>
                    <a:pt x="5623560" y="3629660"/>
                    <a:pt x="5775960" y="3897630"/>
                    <a:pt x="5991860" y="4043680"/>
                  </a:cubicBezTo>
                  <a:cubicBezTo>
                    <a:pt x="6205220" y="4189730"/>
                    <a:pt x="6513830" y="4234180"/>
                    <a:pt x="6767830" y="4274820"/>
                  </a:cubicBezTo>
                  <a:cubicBezTo>
                    <a:pt x="7002780" y="4311650"/>
                    <a:pt x="7226300" y="4291330"/>
                    <a:pt x="7458710" y="4292600"/>
                  </a:cubicBezTo>
                  <a:cubicBezTo>
                    <a:pt x="7694930" y="4292600"/>
                    <a:pt x="7932420" y="4245610"/>
                    <a:pt x="8172450" y="4278630"/>
                  </a:cubicBezTo>
                  <a:cubicBezTo>
                    <a:pt x="8426450" y="4315460"/>
                    <a:pt x="8708390" y="4385310"/>
                    <a:pt x="8943340" y="4516120"/>
                  </a:cubicBezTo>
                  <a:cubicBezTo>
                    <a:pt x="9187180" y="4653280"/>
                    <a:pt x="9432290" y="4883150"/>
                    <a:pt x="9599930" y="5097780"/>
                  </a:cubicBezTo>
                  <a:cubicBezTo>
                    <a:pt x="9751060" y="5290820"/>
                    <a:pt x="9841230" y="5496560"/>
                    <a:pt x="9927590" y="5725160"/>
                  </a:cubicBezTo>
                  <a:cubicBezTo>
                    <a:pt x="10022840" y="5974080"/>
                    <a:pt x="10048240" y="6283960"/>
                    <a:pt x="10130790" y="6541770"/>
                  </a:cubicBezTo>
                  <a:cubicBezTo>
                    <a:pt x="10206990" y="6779261"/>
                    <a:pt x="10255250" y="7039611"/>
                    <a:pt x="10396220" y="7217411"/>
                  </a:cubicBezTo>
                  <a:cubicBezTo>
                    <a:pt x="10532110" y="7388861"/>
                    <a:pt x="10750550" y="7515861"/>
                    <a:pt x="10951210" y="7600950"/>
                  </a:cubicBezTo>
                  <a:cubicBezTo>
                    <a:pt x="11145520" y="7683500"/>
                    <a:pt x="11349990" y="7686040"/>
                    <a:pt x="11581130" y="7726680"/>
                  </a:cubicBezTo>
                  <a:cubicBezTo>
                    <a:pt x="11861800" y="7774940"/>
                    <a:pt x="12225020" y="7807961"/>
                    <a:pt x="12515850" y="7865111"/>
                  </a:cubicBezTo>
                  <a:cubicBezTo>
                    <a:pt x="12774930" y="7915911"/>
                    <a:pt x="13021311" y="7936230"/>
                    <a:pt x="13246100" y="8044180"/>
                  </a:cubicBezTo>
                  <a:cubicBezTo>
                    <a:pt x="13477239" y="8153400"/>
                    <a:pt x="13702030" y="8342630"/>
                    <a:pt x="13877289" y="8525511"/>
                  </a:cubicBezTo>
                  <a:cubicBezTo>
                    <a:pt x="14041120" y="8695690"/>
                    <a:pt x="14131289" y="8874761"/>
                    <a:pt x="14277339" y="9095740"/>
                  </a:cubicBezTo>
                  <a:cubicBezTo>
                    <a:pt x="14470380" y="9389111"/>
                    <a:pt x="14973300" y="9888220"/>
                    <a:pt x="14922500" y="10139680"/>
                  </a:cubicBezTo>
                  <a:cubicBezTo>
                    <a:pt x="14884400" y="10327640"/>
                    <a:pt x="14571980" y="10464800"/>
                    <a:pt x="14354811" y="10539730"/>
                  </a:cubicBezTo>
                  <a:cubicBezTo>
                    <a:pt x="14119861" y="10619740"/>
                    <a:pt x="13789661" y="10587990"/>
                    <a:pt x="13550900" y="10574020"/>
                  </a:cubicBezTo>
                  <a:cubicBezTo>
                    <a:pt x="13356589" y="10561320"/>
                    <a:pt x="13065761" y="10464800"/>
                    <a:pt x="13027661" y="10488930"/>
                  </a:cubicBezTo>
                  <a:cubicBezTo>
                    <a:pt x="13020039" y="10492740"/>
                    <a:pt x="13023850" y="10501630"/>
                    <a:pt x="13020039" y="10509250"/>
                  </a:cubicBezTo>
                  <a:cubicBezTo>
                    <a:pt x="13016230" y="10518140"/>
                    <a:pt x="13006070" y="10525761"/>
                    <a:pt x="12998450" y="10537190"/>
                  </a:cubicBezTo>
                  <a:cubicBezTo>
                    <a:pt x="12988289" y="10553700"/>
                    <a:pt x="12965430" y="10596880"/>
                    <a:pt x="12965430" y="10598150"/>
                  </a:cubicBezTo>
                  <a:cubicBezTo>
                    <a:pt x="12964161" y="10598150"/>
                    <a:pt x="12912090" y="10654030"/>
                    <a:pt x="12907010" y="10660380"/>
                  </a:cubicBezTo>
                  <a:cubicBezTo>
                    <a:pt x="12907010" y="10660380"/>
                    <a:pt x="12907010" y="10660380"/>
                    <a:pt x="12905740" y="10661650"/>
                  </a:cubicBezTo>
                  <a:cubicBezTo>
                    <a:pt x="12903200" y="10665461"/>
                    <a:pt x="12890500" y="10684511"/>
                    <a:pt x="12882880" y="10692130"/>
                  </a:cubicBezTo>
                  <a:cubicBezTo>
                    <a:pt x="12877800" y="10697211"/>
                    <a:pt x="12872720" y="10698480"/>
                    <a:pt x="12867640" y="10702290"/>
                  </a:cubicBezTo>
                  <a:cubicBezTo>
                    <a:pt x="12861290" y="10707370"/>
                    <a:pt x="12849860" y="10722611"/>
                    <a:pt x="12848590" y="10722611"/>
                  </a:cubicBezTo>
                  <a:cubicBezTo>
                    <a:pt x="12848590" y="10722611"/>
                    <a:pt x="12801600" y="10753090"/>
                    <a:pt x="12777470" y="10769600"/>
                  </a:cubicBezTo>
                  <a:cubicBezTo>
                    <a:pt x="12753340" y="10784840"/>
                    <a:pt x="12707620" y="10815320"/>
                    <a:pt x="12706350" y="10815320"/>
                  </a:cubicBezTo>
                  <a:cubicBezTo>
                    <a:pt x="12706350" y="10815320"/>
                    <a:pt x="12701270" y="10817861"/>
                    <a:pt x="12698730" y="10817861"/>
                  </a:cubicBezTo>
                  <a:cubicBezTo>
                    <a:pt x="12697460" y="10819130"/>
                    <a:pt x="12696190" y="10820400"/>
                    <a:pt x="12693650" y="10821670"/>
                  </a:cubicBezTo>
                  <a:cubicBezTo>
                    <a:pt x="12689840" y="10824211"/>
                    <a:pt x="12679680" y="10825480"/>
                    <a:pt x="12670790" y="10828020"/>
                  </a:cubicBezTo>
                  <a:cubicBezTo>
                    <a:pt x="12658090" y="10831830"/>
                    <a:pt x="12642850" y="10838180"/>
                    <a:pt x="12625070" y="10844530"/>
                  </a:cubicBezTo>
                  <a:cubicBezTo>
                    <a:pt x="12602210" y="10852150"/>
                    <a:pt x="12546330" y="10872470"/>
                    <a:pt x="12545060" y="10872470"/>
                  </a:cubicBezTo>
                  <a:cubicBezTo>
                    <a:pt x="12543790" y="10872470"/>
                    <a:pt x="12513310" y="10873740"/>
                    <a:pt x="12500610" y="10876280"/>
                  </a:cubicBezTo>
                  <a:cubicBezTo>
                    <a:pt x="12490450" y="10878820"/>
                    <a:pt x="12482830" y="10882630"/>
                    <a:pt x="12473940" y="10883900"/>
                  </a:cubicBezTo>
                  <a:cubicBezTo>
                    <a:pt x="12462510" y="10885170"/>
                    <a:pt x="12452350" y="10882630"/>
                    <a:pt x="12438380" y="10882630"/>
                  </a:cubicBezTo>
                  <a:cubicBezTo>
                    <a:pt x="12420600" y="10882630"/>
                    <a:pt x="12376150" y="10888980"/>
                    <a:pt x="12374880" y="10888980"/>
                  </a:cubicBezTo>
                  <a:cubicBezTo>
                    <a:pt x="12373610" y="10887711"/>
                    <a:pt x="12334240" y="10886440"/>
                    <a:pt x="12293600" y="10883900"/>
                  </a:cubicBezTo>
                  <a:cubicBezTo>
                    <a:pt x="12174220" y="10877550"/>
                    <a:pt x="11821160" y="10849611"/>
                    <a:pt x="11587480" y="10840720"/>
                  </a:cubicBezTo>
                  <a:cubicBezTo>
                    <a:pt x="11361420" y="10831830"/>
                    <a:pt x="11135360" y="10834370"/>
                    <a:pt x="10913110" y="10831830"/>
                  </a:cubicBezTo>
                  <a:cubicBezTo>
                    <a:pt x="10698480" y="10828020"/>
                    <a:pt x="10499090" y="10825480"/>
                    <a:pt x="10278110" y="10822940"/>
                  </a:cubicBezTo>
                  <a:cubicBezTo>
                    <a:pt x="10035540" y="10821670"/>
                    <a:pt x="9780270" y="10820400"/>
                    <a:pt x="9514840" y="10819130"/>
                  </a:cubicBezTo>
                  <a:cubicBezTo>
                    <a:pt x="9226550" y="10819130"/>
                    <a:pt x="8919210" y="10819130"/>
                    <a:pt x="8613140" y="10817861"/>
                  </a:cubicBezTo>
                  <a:cubicBezTo>
                    <a:pt x="8294370" y="10817861"/>
                    <a:pt x="7960360" y="10819130"/>
                    <a:pt x="7636510" y="10817861"/>
                  </a:cubicBezTo>
                  <a:cubicBezTo>
                    <a:pt x="7315200" y="10816590"/>
                    <a:pt x="7014210" y="10815320"/>
                    <a:pt x="6676390" y="10810240"/>
                  </a:cubicBezTo>
                  <a:cubicBezTo>
                    <a:pt x="6301740" y="10803890"/>
                    <a:pt x="5886450" y="10792461"/>
                    <a:pt x="5490210" y="10778490"/>
                  </a:cubicBezTo>
                  <a:cubicBezTo>
                    <a:pt x="5093970" y="10764520"/>
                    <a:pt x="4683760" y="10753090"/>
                    <a:pt x="4297680" y="10725150"/>
                  </a:cubicBezTo>
                  <a:cubicBezTo>
                    <a:pt x="3931920" y="10698480"/>
                    <a:pt x="3572510" y="10651490"/>
                    <a:pt x="3229610" y="10617200"/>
                  </a:cubicBezTo>
                  <a:cubicBezTo>
                    <a:pt x="2912110" y="10584180"/>
                    <a:pt x="2600960" y="10543540"/>
                    <a:pt x="2313940" y="10523220"/>
                  </a:cubicBezTo>
                  <a:cubicBezTo>
                    <a:pt x="2058670" y="10505440"/>
                    <a:pt x="1593850" y="10492740"/>
                    <a:pt x="1592580" y="10492740"/>
                  </a:cubicBezTo>
                  <a:cubicBezTo>
                    <a:pt x="1591310" y="10492740"/>
                    <a:pt x="1535430" y="10486390"/>
                    <a:pt x="1507490" y="10482580"/>
                  </a:cubicBezTo>
                  <a:cubicBezTo>
                    <a:pt x="1479550" y="10480040"/>
                    <a:pt x="1423670" y="10472420"/>
                    <a:pt x="1422400" y="10472420"/>
                  </a:cubicBezTo>
                  <a:cubicBezTo>
                    <a:pt x="1421130" y="10472420"/>
                    <a:pt x="1369060" y="10452100"/>
                    <a:pt x="1342390" y="10441940"/>
                  </a:cubicBezTo>
                  <a:cubicBezTo>
                    <a:pt x="1315720" y="10431780"/>
                    <a:pt x="1263650" y="10412730"/>
                    <a:pt x="1262380" y="10411461"/>
                  </a:cubicBezTo>
                  <a:cubicBezTo>
                    <a:pt x="1261110" y="10411461"/>
                    <a:pt x="1214120" y="10378440"/>
                    <a:pt x="1191260" y="10363200"/>
                  </a:cubicBezTo>
                  <a:cubicBezTo>
                    <a:pt x="1170940" y="10349230"/>
                    <a:pt x="1153160" y="10328911"/>
                    <a:pt x="1132840" y="10322561"/>
                  </a:cubicBezTo>
                  <a:cubicBezTo>
                    <a:pt x="1117600" y="10317480"/>
                    <a:pt x="1109980" y="10326370"/>
                    <a:pt x="1085850" y="10323830"/>
                  </a:cubicBezTo>
                  <a:cubicBezTo>
                    <a:pt x="988060" y="10309861"/>
                    <a:pt x="568960" y="10251440"/>
                    <a:pt x="387350" y="10114280"/>
                  </a:cubicBezTo>
                  <a:cubicBezTo>
                    <a:pt x="207010" y="9978390"/>
                    <a:pt x="0" y="9508490"/>
                    <a:pt x="0" y="950849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9799401" y="-1778243"/>
            <a:ext cx="11269028" cy="8242935"/>
            <a:chOff x="0" y="0"/>
            <a:chExt cx="15025370" cy="10990580"/>
          </a:xfrm>
        </p:grpSpPr>
        <p:sp>
          <p:nvSpPr>
            <p:cNvPr id="5" name="Freeform 5"/>
            <p:cNvSpPr/>
            <p:nvPr/>
          </p:nvSpPr>
          <p:spPr>
            <a:xfrm>
              <a:off x="50800" y="50800"/>
              <a:ext cx="14973300" cy="10888980"/>
            </a:xfrm>
            <a:custGeom>
              <a:avLst/>
              <a:gdLst/>
              <a:ahLst/>
              <a:cxnLst/>
              <a:rect l="l" t="t" r="r" b="b"/>
              <a:pathLst>
                <a:path w="14973300" h="10888980">
                  <a:moveTo>
                    <a:pt x="0" y="9508490"/>
                  </a:moveTo>
                  <a:cubicBezTo>
                    <a:pt x="104140" y="8591550"/>
                    <a:pt x="152400" y="8371840"/>
                    <a:pt x="173990" y="8140700"/>
                  </a:cubicBezTo>
                  <a:cubicBezTo>
                    <a:pt x="196850" y="7900670"/>
                    <a:pt x="193040" y="7674610"/>
                    <a:pt x="205740" y="7405370"/>
                  </a:cubicBezTo>
                  <a:cubicBezTo>
                    <a:pt x="219710" y="7078980"/>
                    <a:pt x="245110" y="6681470"/>
                    <a:pt x="256540" y="6319520"/>
                  </a:cubicBezTo>
                  <a:cubicBezTo>
                    <a:pt x="267970" y="5958840"/>
                    <a:pt x="269240" y="5596890"/>
                    <a:pt x="273050" y="5238750"/>
                  </a:cubicBezTo>
                  <a:cubicBezTo>
                    <a:pt x="276860" y="4884420"/>
                    <a:pt x="283210" y="4527550"/>
                    <a:pt x="280670" y="4182110"/>
                  </a:cubicBezTo>
                  <a:cubicBezTo>
                    <a:pt x="279400" y="3846830"/>
                    <a:pt x="274320" y="3512820"/>
                    <a:pt x="265430" y="3194050"/>
                  </a:cubicBezTo>
                  <a:cubicBezTo>
                    <a:pt x="256540" y="2898140"/>
                    <a:pt x="241300" y="2613660"/>
                    <a:pt x="232410" y="2334260"/>
                  </a:cubicBezTo>
                  <a:cubicBezTo>
                    <a:pt x="223520" y="2071370"/>
                    <a:pt x="218440" y="1819910"/>
                    <a:pt x="213360" y="1563370"/>
                  </a:cubicBezTo>
                  <a:cubicBezTo>
                    <a:pt x="208280" y="1309370"/>
                    <a:pt x="205740" y="944880"/>
                    <a:pt x="203200" y="803910"/>
                  </a:cubicBezTo>
                  <a:cubicBezTo>
                    <a:pt x="203200" y="749300"/>
                    <a:pt x="201930" y="690880"/>
                    <a:pt x="201930" y="690880"/>
                  </a:cubicBezTo>
                  <a:cubicBezTo>
                    <a:pt x="201930" y="688340"/>
                    <a:pt x="208280" y="635000"/>
                    <a:pt x="212090" y="607060"/>
                  </a:cubicBezTo>
                  <a:cubicBezTo>
                    <a:pt x="214630" y="579120"/>
                    <a:pt x="220980" y="525780"/>
                    <a:pt x="222250" y="524510"/>
                  </a:cubicBezTo>
                  <a:cubicBezTo>
                    <a:pt x="222250" y="523240"/>
                    <a:pt x="241300" y="472440"/>
                    <a:pt x="251460" y="445770"/>
                  </a:cubicBezTo>
                  <a:cubicBezTo>
                    <a:pt x="261620" y="420370"/>
                    <a:pt x="280670" y="368300"/>
                    <a:pt x="280670" y="368300"/>
                  </a:cubicBezTo>
                  <a:cubicBezTo>
                    <a:pt x="280670" y="367030"/>
                    <a:pt x="312420" y="321310"/>
                    <a:pt x="327660" y="298450"/>
                  </a:cubicBezTo>
                  <a:cubicBezTo>
                    <a:pt x="344170" y="275590"/>
                    <a:pt x="374650" y="231140"/>
                    <a:pt x="375920" y="229870"/>
                  </a:cubicBezTo>
                  <a:cubicBezTo>
                    <a:pt x="375920" y="228600"/>
                    <a:pt x="416560" y="193040"/>
                    <a:pt x="438150" y="173990"/>
                  </a:cubicBezTo>
                  <a:cubicBezTo>
                    <a:pt x="458470" y="156210"/>
                    <a:pt x="499110" y="119380"/>
                    <a:pt x="500380" y="118110"/>
                  </a:cubicBezTo>
                  <a:cubicBezTo>
                    <a:pt x="501650" y="118110"/>
                    <a:pt x="549910" y="92710"/>
                    <a:pt x="574040" y="80010"/>
                  </a:cubicBezTo>
                  <a:cubicBezTo>
                    <a:pt x="599440" y="67310"/>
                    <a:pt x="647700" y="40640"/>
                    <a:pt x="648970" y="40640"/>
                  </a:cubicBezTo>
                  <a:cubicBezTo>
                    <a:pt x="648970" y="40640"/>
                    <a:pt x="702310" y="26670"/>
                    <a:pt x="728980" y="20320"/>
                  </a:cubicBezTo>
                  <a:cubicBezTo>
                    <a:pt x="756920" y="13970"/>
                    <a:pt x="808990" y="0"/>
                    <a:pt x="810260" y="0"/>
                  </a:cubicBezTo>
                  <a:cubicBezTo>
                    <a:pt x="811530" y="0"/>
                    <a:pt x="866140" y="0"/>
                    <a:pt x="894080" y="0"/>
                  </a:cubicBezTo>
                  <a:cubicBezTo>
                    <a:pt x="922020" y="0"/>
                    <a:pt x="976630" y="0"/>
                    <a:pt x="977900" y="0"/>
                  </a:cubicBezTo>
                  <a:cubicBezTo>
                    <a:pt x="979170" y="0"/>
                    <a:pt x="1032510" y="12700"/>
                    <a:pt x="1059180" y="20320"/>
                  </a:cubicBezTo>
                  <a:cubicBezTo>
                    <a:pt x="1085850" y="26670"/>
                    <a:pt x="1139190" y="39370"/>
                    <a:pt x="1140460" y="39370"/>
                  </a:cubicBezTo>
                  <a:cubicBezTo>
                    <a:pt x="1141730" y="40640"/>
                    <a:pt x="1189990" y="66040"/>
                    <a:pt x="1214120" y="78740"/>
                  </a:cubicBezTo>
                  <a:cubicBezTo>
                    <a:pt x="1239520" y="91440"/>
                    <a:pt x="1287780" y="116840"/>
                    <a:pt x="1289050" y="116840"/>
                  </a:cubicBezTo>
                  <a:cubicBezTo>
                    <a:pt x="1290320" y="118110"/>
                    <a:pt x="1330960" y="153670"/>
                    <a:pt x="1351280" y="172720"/>
                  </a:cubicBezTo>
                  <a:cubicBezTo>
                    <a:pt x="1372870" y="190500"/>
                    <a:pt x="1413510" y="227330"/>
                    <a:pt x="1414780" y="227330"/>
                  </a:cubicBezTo>
                  <a:cubicBezTo>
                    <a:pt x="1414780" y="228600"/>
                    <a:pt x="1446530" y="273050"/>
                    <a:pt x="1461770" y="295910"/>
                  </a:cubicBezTo>
                  <a:cubicBezTo>
                    <a:pt x="1478280" y="320040"/>
                    <a:pt x="1508760" y="364490"/>
                    <a:pt x="1510030" y="365760"/>
                  </a:cubicBezTo>
                  <a:cubicBezTo>
                    <a:pt x="1510030" y="365760"/>
                    <a:pt x="1529080" y="417830"/>
                    <a:pt x="1539240" y="443230"/>
                  </a:cubicBezTo>
                  <a:cubicBezTo>
                    <a:pt x="1549400" y="469900"/>
                    <a:pt x="1568450" y="520700"/>
                    <a:pt x="1569720" y="521970"/>
                  </a:cubicBezTo>
                  <a:cubicBezTo>
                    <a:pt x="1569720" y="523240"/>
                    <a:pt x="1576070" y="576580"/>
                    <a:pt x="1579880" y="604520"/>
                  </a:cubicBezTo>
                  <a:cubicBezTo>
                    <a:pt x="1582420" y="632460"/>
                    <a:pt x="1590040" y="685800"/>
                    <a:pt x="1590040" y="687070"/>
                  </a:cubicBezTo>
                  <a:cubicBezTo>
                    <a:pt x="1590040" y="689610"/>
                    <a:pt x="2045970" y="1074420"/>
                    <a:pt x="2167890" y="1193800"/>
                  </a:cubicBezTo>
                  <a:cubicBezTo>
                    <a:pt x="2230120" y="1254760"/>
                    <a:pt x="2250440" y="1314450"/>
                    <a:pt x="2298700" y="1337310"/>
                  </a:cubicBezTo>
                  <a:cubicBezTo>
                    <a:pt x="2338070" y="1356360"/>
                    <a:pt x="2367280" y="1337310"/>
                    <a:pt x="2428240" y="1346200"/>
                  </a:cubicBezTo>
                  <a:cubicBezTo>
                    <a:pt x="2579370" y="1365250"/>
                    <a:pt x="2967990" y="1437640"/>
                    <a:pt x="3219450" y="1501140"/>
                  </a:cubicBezTo>
                  <a:cubicBezTo>
                    <a:pt x="3451860" y="1560830"/>
                    <a:pt x="3656330" y="1615440"/>
                    <a:pt x="3884930" y="1708150"/>
                  </a:cubicBezTo>
                  <a:cubicBezTo>
                    <a:pt x="4144010" y="1813560"/>
                    <a:pt x="4471670" y="1949450"/>
                    <a:pt x="4690110" y="2119630"/>
                  </a:cubicBezTo>
                  <a:cubicBezTo>
                    <a:pt x="4880610" y="2266950"/>
                    <a:pt x="5020310" y="2438400"/>
                    <a:pt x="5148580" y="2639060"/>
                  </a:cubicBezTo>
                  <a:cubicBezTo>
                    <a:pt x="5289550" y="2857500"/>
                    <a:pt x="5341620" y="3161030"/>
                    <a:pt x="5482590" y="3395980"/>
                  </a:cubicBezTo>
                  <a:cubicBezTo>
                    <a:pt x="5623560" y="3629660"/>
                    <a:pt x="5775960" y="3897630"/>
                    <a:pt x="5991860" y="4043680"/>
                  </a:cubicBezTo>
                  <a:cubicBezTo>
                    <a:pt x="6205220" y="4189730"/>
                    <a:pt x="6513830" y="4234180"/>
                    <a:pt x="6767830" y="4274820"/>
                  </a:cubicBezTo>
                  <a:cubicBezTo>
                    <a:pt x="7002780" y="4311650"/>
                    <a:pt x="7226300" y="4291330"/>
                    <a:pt x="7458710" y="4292600"/>
                  </a:cubicBezTo>
                  <a:cubicBezTo>
                    <a:pt x="7694930" y="4292600"/>
                    <a:pt x="7932420" y="4245610"/>
                    <a:pt x="8172450" y="4278630"/>
                  </a:cubicBezTo>
                  <a:cubicBezTo>
                    <a:pt x="8426450" y="4315460"/>
                    <a:pt x="8708390" y="4385310"/>
                    <a:pt x="8943340" y="4516120"/>
                  </a:cubicBezTo>
                  <a:cubicBezTo>
                    <a:pt x="9187180" y="4653280"/>
                    <a:pt x="9432290" y="4883150"/>
                    <a:pt x="9599930" y="5097780"/>
                  </a:cubicBezTo>
                  <a:cubicBezTo>
                    <a:pt x="9751060" y="5290820"/>
                    <a:pt x="9841230" y="5496560"/>
                    <a:pt x="9927590" y="5725160"/>
                  </a:cubicBezTo>
                  <a:cubicBezTo>
                    <a:pt x="10022840" y="5974080"/>
                    <a:pt x="10048240" y="6283960"/>
                    <a:pt x="10130790" y="6541770"/>
                  </a:cubicBezTo>
                  <a:cubicBezTo>
                    <a:pt x="10206990" y="6779261"/>
                    <a:pt x="10255250" y="7039611"/>
                    <a:pt x="10396220" y="7217411"/>
                  </a:cubicBezTo>
                  <a:cubicBezTo>
                    <a:pt x="10532110" y="7388861"/>
                    <a:pt x="10750550" y="7515861"/>
                    <a:pt x="10951210" y="7600950"/>
                  </a:cubicBezTo>
                  <a:cubicBezTo>
                    <a:pt x="11145520" y="7683500"/>
                    <a:pt x="11349990" y="7686040"/>
                    <a:pt x="11581130" y="7726680"/>
                  </a:cubicBezTo>
                  <a:cubicBezTo>
                    <a:pt x="11861800" y="7774940"/>
                    <a:pt x="12225020" y="7807961"/>
                    <a:pt x="12515850" y="7865111"/>
                  </a:cubicBezTo>
                  <a:cubicBezTo>
                    <a:pt x="12774930" y="7915911"/>
                    <a:pt x="13021311" y="7936230"/>
                    <a:pt x="13246100" y="8044180"/>
                  </a:cubicBezTo>
                  <a:cubicBezTo>
                    <a:pt x="13477239" y="8153400"/>
                    <a:pt x="13702030" y="8342630"/>
                    <a:pt x="13877289" y="8525511"/>
                  </a:cubicBezTo>
                  <a:cubicBezTo>
                    <a:pt x="14041120" y="8695690"/>
                    <a:pt x="14131289" y="8874761"/>
                    <a:pt x="14277339" y="9095740"/>
                  </a:cubicBezTo>
                  <a:cubicBezTo>
                    <a:pt x="14470380" y="9389111"/>
                    <a:pt x="14973300" y="9888220"/>
                    <a:pt x="14922500" y="10139680"/>
                  </a:cubicBezTo>
                  <a:cubicBezTo>
                    <a:pt x="14884400" y="10327640"/>
                    <a:pt x="14571980" y="10464800"/>
                    <a:pt x="14354811" y="10539730"/>
                  </a:cubicBezTo>
                  <a:cubicBezTo>
                    <a:pt x="14119861" y="10619740"/>
                    <a:pt x="13789661" y="10587990"/>
                    <a:pt x="13550900" y="10574020"/>
                  </a:cubicBezTo>
                  <a:cubicBezTo>
                    <a:pt x="13356589" y="10561320"/>
                    <a:pt x="13065761" y="10464800"/>
                    <a:pt x="13027661" y="10488930"/>
                  </a:cubicBezTo>
                  <a:cubicBezTo>
                    <a:pt x="13020039" y="10492740"/>
                    <a:pt x="13023850" y="10501630"/>
                    <a:pt x="13020039" y="10509250"/>
                  </a:cubicBezTo>
                  <a:cubicBezTo>
                    <a:pt x="13016230" y="10518140"/>
                    <a:pt x="13006070" y="10525761"/>
                    <a:pt x="12998450" y="10537190"/>
                  </a:cubicBezTo>
                  <a:cubicBezTo>
                    <a:pt x="12988289" y="10553700"/>
                    <a:pt x="12965430" y="10596880"/>
                    <a:pt x="12965430" y="10598150"/>
                  </a:cubicBezTo>
                  <a:cubicBezTo>
                    <a:pt x="12964161" y="10598150"/>
                    <a:pt x="12912090" y="10654030"/>
                    <a:pt x="12907010" y="10660380"/>
                  </a:cubicBezTo>
                  <a:cubicBezTo>
                    <a:pt x="12907010" y="10660380"/>
                    <a:pt x="12907010" y="10660380"/>
                    <a:pt x="12905740" y="10661650"/>
                  </a:cubicBezTo>
                  <a:cubicBezTo>
                    <a:pt x="12903200" y="10665461"/>
                    <a:pt x="12890500" y="10684511"/>
                    <a:pt x="12882880" y="10692130"/>
                  </a:cubicBezTo>
                  <a:cubicBezTo>
                    <a:pt x="12877800" y="10697211"/>
                    <a:pt x="12872720" y="10698480"/>
                    <a:pt x="12867640" y="10702290"/>
                  </a:cubicBezTo>
                  <a:cubicBezTo>
                    <a:pt x="12861290" y="10707370"/>
                    <a:pt x="12849860" y="10722611"/>
                    <a:pt x="12848590" y="10722611"/>
                  </a:cubicBezTo>
                  <a:cubicBezTo>
                    <a:pt x="12848590" y="10722611"/>
                    <a:pt x="12801600" y="10753090"/>
                    <a:pt x="12777470" y="10769600"/>
                  </a:cubicBezTo>
                  <a:cubicBezTo>
                    <a:pt x="12753340" y="10784840"/>
                    <a:pt x="12707620" y="10815320"/>
                    <a:pt x="12706350" y="10815320"/>
                  </a:cubicBezTo>
                  <a:cubicBezTo>
                    <a:pt x="12706350" y="10815320"/>
                    <a:pt x="12701270" y="10817861"/>
                    <a:pt x="12698730" y="10817861"/>
                  </a:cubicBezTo>
                  <a:cubicBezTo>
                    <a:pt x="12697460" y="10819130"/>
                    <a:pt x="12696190" y="10820400"/>
                    <a:pt x="12693650" y="10821670"/>
                  </a:cubicBezTo>
                  <a:cubicBezTo>
                    <a:pt x="12689840" y="10824211"/>
                    <a:pt x="12679680" y="10825480"/>
                    <a:pt x="12670790" y="10828020"/>
                  </a:cubicBezTo>
                  <a:cubicBezTo>
                    <a:pt x="12658090" y="10831830"/>
                    <a:pt x="12642850" y="10838180"/>
                    <a:pt x="12625070" y="10844530"/>
                  </a:cubicBezTo>
                  <a:cubicBezTo>
                    <a:pt x="12602210" y="10852150"/>
                    <a:pt x="12546330" y="10872470"/>
                    <a:pt x="12545060" y="10872470"/>
                  </a:cubicBezTo>
                  <a:cubicBezTo>
                    <a:pt x="12543790" y="10872470"/>
                    <a:pt x="12513310" y="10873740"/>
                    <a:pt x="12500610" y="10876280"/>
                  </a:cubicBezTo>
                  <a:cubicBezTo>
                    <a:pt x="12490450" y="10878820"/>
                    <a:pt x="12482830" y="10882630"/>
                    <a:pt x="12473940" y="10883900"/>
                  </a:cubicBezTo>
                  <a:cubicBezTo>
                    <a:pt x="12462510" y="10885170"/>
                    <a:pt x="12452350" y="10882630"/>
                    <a:pt x="12438380" y="10882630"/>
                  </a:cubicBezTo>
                  <a:cubicBezTo>
                    <a:pt x="12420600" y="10882630"/>
                    <a:pt x="12376150" y="10888980"/>
                    <a:pt x="12374880" y="10888980"/>
                  </a:cubicBezTo>
                  <a:cubicBezTo>
                    <a:pt x="12373610" y="10887711"/>
                    <a:pt x="12334240" y="10886440"/>
                    <a:pt x="12293600" y="10883900"/>
                  </a:cubicBezTo>
                  <a:cubicBezTo>
                    <a:pt x="12174220" y="10877550"/>
                    <a:pt x="11821160" y="10849611"/>
                    <a:pt x="11587480" y="10840720"/>
                  </a:cubicBezTo>
                  <a:cubicBezTo>
                    <a:pt x="11361420" y="10831830"/>
                    <a:pt x="11135360" y="10834370"/>
                    <a:pt x="10913110" y="10831830"/>
                  </a:cubicBezTo>
                  <a:cubicBezTo>
                    <a:pt x="10698480" y="10828020"/>
                    <a:pt x="10499090" y="10825480"/>
                    <a:pt x="10278110" y="10822940"/>
                  </a:cubicBezTo>
                  <a:cubicBezTo>
                    <a:pt x="10035540" y="10821670"/>
                    <a:pt x="9780270" y="10820400"/>
                    <a:pt x="9514840" y="10819130"/>
                  </a:cubicBezTo>
                  <a:cubicBezTo>
                    <a:pt x="9226550" y="10819130"/>
                    <a:pt x="8919210" y="10819130"/>
                    <a:pt x="8613140" y="10817861"/>
                  </a:cubicBezTo>
                  <a:cubicBezTo>
                    <a:pt x="8294370" y="10817861"/>
                    <a:pt x="7960360" y="10819130"/>
                    <a:pt x="7636510" y="10817861"/>
                  </a:cubicBezTo>
                  <a:cubicBezTo>
                    <a:pt x="7315200" y="10816590"/>
                    <a:pt x="7014210" y="10815320"/>
                    <a:pt x="6676390" y="10810240"/>
                  </a:cubicBezTo>
                  <a:cubicBezTo>
                    <a:pt x="6301740" y="10803890"/>
                    <a:pt x="5886450" y="10792461"/>
                    <a:pt x="5490210" y="10778490"/>
                  </a:cubicBezTo>
                  <a:cubicBezTo>
                    <a:pt x="5093970" y="10764520"/>
                    <a:pt x="4683760" y="10753090"/>
                    <a:pt x="4297680" y="10725150"/>
                  </a:cubicBezTo>
                  <a:cubicBezTo>
                    <a:pt x="3931920" y="10698480"/>
                    <a:pt x="3572510" y="10651490"/>
                    <a:pt x="3229610" y="10617200"/>
                  </a:cubicBezTo>
                  <a:cubicBezTo>
                    <a:pt x="2912110" y="10584180"/>
                    <a:pt x="2600960" y="10543540"/>
                    <a:pt x="2313940" y="10523220"/>
                  </a:cubicBezTo>
                  <a:cubicBezTo>
                    <a:pt x="2058670" y="10505440"/>
                    <a:pt x="1593850" y="10492740"/>
                    <a:pt x="1592580" y="10492740"/>
                  </a:cubicBezTo>
                  <a:cubicBezTo>
                    <a:pt x="1591310" y="10492740"/>
                    <a:pt x="1535430" y="10486390"/>
                    <a:pt x="1507490" y="10482580"/>
                  </a:cubicBezTo>
                  <a:cubicBezTo>
                    <a:pt x="1479550" y="10480040"/>
                    <a:pt x="1423670" y="10472420"/>
                    <a:pt x="1422400" y="10472420"/>
                  </a:cubicBezTo>
                  <a:cubicBezTo>
                    <a:pt x="1421130" y="10472420"/>
                    <a:pt x="1369060" y="10452100"/>
                    <a:pt x="1342390" y="10441940"/>
                  </a:cubicBezTo>
                  <a:cubicBezTo>
                    <a:pt x="1315720" y="10431780"/>
                    <a:pt x="1263650" y="10412730"/>
                    <a:pt x="1262380" y="10411461"/>
                  </a:cubicBezTo>
                  <a:cubicBezTo>
                    <a:pt x="1261110" y="10411461"/>
                    <a:pt x="1214120" y="10378440"/>
                    <a:pt x="1191260" y="10363200"/>
                  </a:cubicBezTo>
                  <a:cubicBezTo>
                    <a:pt x="1170940" y="10349230"/>
                    <a:pt x="1153160" y="10328911"/>
                    <a:pt x="1132840" y="10322561"/>
                  </a:cubicBezTo>
                  <a:cubicBezTo>
                    <a:pt x="1117600" y="10317480"/>
                    <a:pt x="1109980" y="10326370"/>
                    <a:pt x="1085850" y="10323830"/>
                  </a:cubicBezTo>
                  <a:cubicBezTo>
                    <a:pt x="988060" y="10309861"/>
                    <a:pt x="568960" y="10251440"/>
                    <a:pt x="387350" y="10114280"/>
                  </a:cubicBezTo>
                  <a:cubicBezTo>
                    <a:pt x="207010" y="9978390"/>
                    <a:pt x="0" y="9508490"/>
                    <a:pt x="0" y="950849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>
            <a:off x="-2290490" y="579170"/>
            <a:ext cx="6045001" cy="4605191"/>
          </a:xfrm>
          <a:custGeom>
            <a:avLst/>
            <a:gdLst/>
            <a:ahLst/>
            <a:cxnLst/>
            <a:rect l="l" t="t" r="r" b="b"/>
            <a:pathLst>
              <a:path w="6045001" h="4605191">
                <a:moveTo>
                  <a:pt x="0" y="0"/>
                </a:moveTo>
                <a:lnTo>
                  <a:pt x="6045000" y="0"/>
                </a:lnTo>
                <a:lnTo>
                  <a:pt x="6045000" y="4605191"/>
                </a:lnTo>
                <a:lnTo>
                  <a:pt x="0" y="4605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26597" y="5980968"/>
            <a:ext cx="3164655" cy="4114800"/>
          </a:xfrm>
          <a:custGeom>
            <a:avLst/>
            <a:gdLst/>
            <a:ahLst/>
            <a:cxnLst/>
            <a:rect l="l" t="t" r="r" b="b"/>
            <a:pathLst>
              <a:path w="3164655" h="4114800">
                <a:moveTo>
                  <a:pt x="0" y="0"/>
                </a:moveTo>
                <a:lnTo>
                  <a:pt x="3164655" y="0"/>
                </a:lnTo>
                <a:lnTo>
                  <a:pt x="31646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213139">
            <a:off x="-42880" y="6773386"/>
            <a:ext cx="2495834" cy="652730"/>
            <a:chOff x="0" y="0"/>
            <a:chExt cx="3690620" cy="965200"/>
          </a:xfrm>
        </p:grpSpPr>
        <p:sp>
          <p:nvSpPr>
            <p:cNvPr id="13" name="Freeform 13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 rot="213139">
            <a:off x="-703056" y="7308944"/>
            <a:ext cx="2495834" cy="652730"/>
            <a:chOff x="0" y="0"/>
            <a:chExt cx="3690620" cy="965200"/>
          </a:xfrm>
        </p:grpSpPr>
        <p:sp>
          <p:nvSpPr>
            <p:cNvPr id="15" name="Freeform 15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sp>
        <p:nvSpPr>
          <p:cNvPr id="16" name="TextBox 16"/>
          <p:cNvSpPr txBox="1"/>
          <p:nvPr/>
        </p:nvSpPr>
        <p:spPr>
          <a:xfrm>
            <a:off x="1396194" y="-195933"/>
            <a:ext cx="15748806" cy="4844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57"/>
              </a:lnSpc>
            </a:pPr>
            <a:r>
              <a:rPr lang="ru-RU" sz="5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5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помогают решать</a:t>
            </a:r>
            <a:br>
              <a:rPr lang="ru-RU" sz="5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тетради:</a:t>
            </a:r>
            <a:br>
              <a:rPr lang="ru-RU" sz="5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6600" b="1" u="sng" dirty="0">
              <a:solidFill>
                <a:srgbClr val="202F5A"/>
              </a:solidFill>
              <a:latin typeface="Times New Roman" panose="02020603050405020304" pitchFamily="18" charset="0"/>
              <a:ea typeface="Bobby Jones Condensed Soft"/>
              <a:cs typeface="Times New Roman" panose="02020603050405020304" pitchFamily="18" charset="0"/>
              <a:sym typeface="Bobby Jones Condensed Sof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37433" y="3231827"/>
            <a:ext cx="10794832" cy="7731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just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компактная организации информации по изучаемой теме;</a:t>
            </a:r>
          </a:p>
          <a:p>
            <a:pPr marL="228600" marR="0" lvl="0" indent="-228600" algn="just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визуализация теоретического материала;</a:t>
            </a:r>
          </a:p>
          <a:p>
            <a:pPr marL="228600" marR="0" lvl="0" indent="-228600" algn="just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- структурирование сложной информации;</a:t>
            </a:r>
          </a:p>
          <a:p>
            <a:pPr marL="228600" marR="0" lvl="0" indent="-228600" algn="just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детальное понимание и запоминание информации по изучаемой теме;</a:t>
            </a:r>
          </a:p>
          <a:p>
            <a:pPr marL="228600" marR="0" lvl="0" indent="-228600" algn="just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многократное повторение и закрепление материала по пройденной теме, учитывая различные  способы восприятия информации детьми (</a:t>
            </a:r>
            <a:r>
              <a:rPr kumimoji="0" lang="ru-RU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аудиалы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визуалы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кинестеты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kumimoji="0" lang="ru-RU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дискреты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(опираются на логику – суть и взаимосвязи)</a:t>
            </a:r>
          </a:p>
          <a:p>
            <a:pPr marL="228600" marR="0" lvl="0" indent="-228600" algn="just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познавательного интереса и творческого мышления.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4422" y="5486637"/>
            <a:ext cx="3848658" cy="384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5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63736" y="3916901"/>
            <a:ext cx="11269028" cy="8242935"/>
            <a:chOff x="0" y="0"/>
            <a:chExt cx="15025370" cy="10990580"/>
          </a:xfrm>
        </p:grpSpPr>
        <p:sp>
          <p:nvSpPr>
            <p:cNvPr id="3" name="Freeform 3"/>
            <p:cNvSpPr/>
            <p:nvPr/>
          </p:nvSpPr>
          <p:spPr>
            <a:xfrm>
              <a:off x="50800" y="50800"/>
              <a:ext cx="14973300" cy="10888980"/>
            </a:xfrm>
            <a:custGeom>
              <a:avLst/>
              <a:gdLst/>
              <a:ahLst/>
              <a:cxnLst/>
              <a:rect l="l" t="t" r="r" b="b"/>
              <a:pathLst>
                <a:path w="14973300" h="10888980">
                  <a:moveTo>
                    <a:pt x="0" y="9508490"/>
                  </a:moveTo>
                  <a:cubicBezTo>
                    <a:pt x="104140" y="8591550"/>
                    <a:pt x="152400" y="8371840"/>
                    <a:pt x="173990" y="8140700"/>
                  </a:cubicBezTo>
                  <a:cubicBezTo>
                    <a:pt x="196850" y="7900670"/>
                    <a:pt x="193040" y="7674610"/>
                    <a:pt x="205740" y="7405370"/>
                  </a:cubicBezTo>
                  <a:cubicBezTo>
                    <a:pt x="219710" y="7078980"/>
                    <a:pt x="245110" y="6681470"/>
                    <a:pt x="256540" y="6319520"/>
                  </a:cubicBezTo>
                  <a:cubicBezTo>
                    <a:pt x="267970" y="5958840"/>
                    <a:pt x="269240" y="5596890"/>
                    <a:pt x="273050" y="5238750"/>
                  </a:cubicBezTo>
                  <a:cubicBezTo>
                    <a:pt x="276860" y="4884420"/>
                    <a:pt x="283210" y="4527550"/>
                    <a:pt x="280670" y="4182110"/>
                  </a:cubicBezTo>
                  <a:cubicBezTo>
                    <a:pt x="279400" y="3846830"/>
                    <a:pt x="274320" y="3512820"/>
                    <a:pt x="265430" y="3194050"/>
                  </a:cubicBezTo>
                  <a:cubicBezTo>
                    <a:pt x="256540" y="2898140"/>
                    <a:pt x="241300" y="2613660"/>
                    <a:pt x="232410" y="2334260"/>
                  </a:cubicBezTo>
                  <a:cubicBezTo>
                    <a:pt x="223520" y="2071370"/>
                    <a:pt x="218440" y="1819910"/>
                    <a:pt x="213360" y="1563370"/>
                  </a:cubicBezTo>
                  <a:cubicBezTo>
                    <a:pt x="208280" y="1309370"/>
                    <a:pt x="205740" y="944880"/>
                    <a:pt x="203200" y="803910"/>
                  </a:cubicBezTo>
                  <a:cubicBezTo>
                    <a:pt x="203200" y="749300"/>
                    <a:pt x="201930" y="690880"/>
                    <a:pt x="201930" y="690880"/>
                  </a:cubicBezTo>
                  <a:cubicBezTo>
                    <a:pt x="201930" y="688340"/>
                    <a:pt x="208280" y="635000"/>
                    <a:pt x="212090" y="607060"/>
                  </a:cubicBezTo>
                  <a:cubicBezTo>
                    <a:pt x="214630" y="579120"/>
                    <a:pt x="220980" y="525780"/>
                    <a:pt x="222250" y="524510"/>
                  </a:cubicBezTo>
                  <a:cubicBezTo>
                    <a:pt x="222250" y="523240"/>
                    <a:pt x="241300" y="472440"/>
                    <a:pt x="251460" y="445770"/>
                  </a:cubicBezTo>
                  <a:cubicBezTo>
                    <a:pt x="261620" y="420370"/>
                    <a:pt x="280670" y="368300"/>
                    <a:pt x="280670" y="368300"/>
                  </a:cubicBezTo>
                  <a:cubicBezTo>
                    <a:pt x="280670" y="367030"/>
                    <a:pt x="312420" y="321310"/>
                    <a:pt x="327660" y="298450"/>
                  </a:cubicBezTo>
                  <a:cubicBezTo>
                    <a:pt x="344170" y="275590"/>
                    <a:pt x="374650" y="231140"/>
                    <a:pt x="375920" y="229870"/>
                  </a:cubicBezTo>
                  <a:cubicBezTo>
                    <a:pt x="375920" y="228600"/>
                    <a:pt x="416560" y="193040"/>
                    <a:pt x="438150" y="173990"/>
                  </a:cubicBezTo>
                  <a:cubicBezTo>
                    <a:pt x="458470" y="156210"/>
                    <a:pt x="499110" y="119380"/>
                    <a:pt x="500380" y="118110"/>
                  </a:cubicBezTo>
                  <a:cubicBezTo>
                    <a:pt x="501650" y="118110"/>
                    <a:pt x="549910" y="92710"/>
                    <a:pt x="574040" y="80010"/>
                  </a:cubicBezTo>
                  <a:cubicBezTo>
                    <a:pt x="599440" y="67310"/>
                    <a:pt x="647700" y="40640"/>
                    <a:pt x="648970" y="40640"/>
                  </a:cubicBezTo>
                  <a:cubicBezTo>
                    <a:pt x="648970" y="40640"/>
                    <a:pt x="702310" y="26670"/>
                    <a:pt x="728980" y="20320"/>
                  </a:cubicBezTo>
                  <a:cubicBezTo>
                    <a:pt x="756920" y="13970"/>
                    <a:pt x="808990" y="0"/>
                    <a:pt x="810260" y="0"/>
                  </a:cubicBezTo>
                  <a:cubicBezTo>
                    <a:pt x="811530" y="0"/>
                    <a:pt x="866140" y="0"/>
                    <a:pt x="894080" y="0"/>
                  </a:cubicBezTo>
                  <a:cubicBezTo>
                    <a:pt x="922020" y="0"/>
                    <a:pt x="976630" y="0"/>
                    <a:pt x="977900" y="0"/>
                  </a:cubicBezTo>
                  <a:cubicBezTo>
                    <a:pt x="979170" y="0"/>
                    <a:pt x="1032510" y="12700"/>
                    <a:pt x="1059180" y="20320"/>
                  </a:cubicBezTo>
                  <a:cubicBezTo>
                    <a:pt x="1085850" y="26670"/>
                    <a:pt x="1139190" y="39370"/>
                    <a:pt x="1140460" y="39370"/>
                  </a:cubicBezTo>
                  <a:cubicBezTo>
                    <a:pt x="1141730" y="40640"/>
                    <a:pt x="1189990" y="66040"/>
                    <a:pt x="1214120" y="78740"/>
                  </a:cubicBezTo>
                  <a:cubicBezTo>
                    <a:pt x="1239520" y="91440"/>
                    <a:pt x="1287780" y="116840"/>
                    <a:pt x="1289050" y="116840"/>
                  </a:cubicBezTo>
                  <a:cubicBezTo>
                    <a:pt x="1290320" y="118110"/>
                    <a:pt x="1330960" y="153670"/>
                    <a:pt x="1351280" y="172720"/>
                  </a:cubicBezTo>
                  <a:cubicBezTo>
                    <a:pt x="1372870" y="190500"/>
                    <a:pt x="1413510" y="227330"/>
                    <a:pt x="1414780" y="227330"/>
                  </a:cubicBezTo>
                  <a:cubicBezTo>
                    <a:pt x="1414780" y="228600"/>
                    <a:pt x="1446530" y="273050"/>
                    <a:pt x="1461770" y="295910"/>
                  </a:cubicBezTo>
                  <a:cubicBezTo>
                    <a:pt x="1478280" y="320040"/>
                    <a:pt x="1508760" y="364490"/>
                    <a:pt x="1510030" y="365760"/>
                  </a:cubicBezTo>
                  <a:cubicBezTo>
                    <a:pt x="1510030" y="365760"/>
                    <a:pt x="1529080" y="417830"/>
                    <a:pt x="1539240" y="443230"/>
                  </a:cubicBezTo>
                  <a:cubicBezTo>
                    <a:pt x="1549400" y="469900"/>
                    <a:pt x="1568450" y="520700"/>
                    <a:pt x="1569720" y="521970"/>
                  </a:cubicBezTo>
                  <a:cubicBezTo>
                    <a:pt x="1569720" y="523240"/>
                    <a:pt x="1576070" y="576580"/>
                    <a:pt x="1579880" y="604520"/>
                  </a:cubicBezTo>
                  <a:cubicBezTo>
                    <a:pt x="1582420" y="632460"/>
                    <a:pt x="1590040" y="685800"/>
                    <a:pt x="1590040" y="687070"/>
                  </a:cubicBezTo>
                  <a:cubicBezTo>
                    <a:pt x="1590040" y="689610"/>
                    <a:pt x="2045970" y="1074420"/>
                    <a:pt x="2167890" y="1193800"/>
                  </a:cubicBezTo>
                  <a:cubicBezTo>
                    <a:pt x="2230120" y="1254760"/>
                    <a:pt x="2250440" y="1314450"/>
                    <a:pt x="2298700" y="1337310"/>
                  </a:cubicBezTo>
                  <a:cubicBezTo>
                    <a:pt x="2338070" y="1356360"/>
                    <a:pt x="2367280" y="1337310"/>
                    <a:pt x="2428240" y="1346200"/>
                  </a:cubicBezTo>
                  <a:cubicBezTo>
                    <a:pt x="2579370" y="1365250"/>
                    <a:pt x="2967990" y="1437640"/>
                    <a:pt x="3219450" y="1501140"/>
                  </a:cubicBezTo>
                  <a:cubicBezTo>
                    <a:pt x="3451860" y="1560830"/>
                    <a:pt x="3656330" y="1615440"/>
                    <a:pt x="3884930" y="1708150"/>
                  </a:cubicBezTo>
                  <a:cubicBezTo>
                    <a:pt x="4144010" y="1813560"/>
                    <a:pt x="4471670" y="1949450"/>
                    <a:pt x="4690110" y="2119630"/>
                  </a:cubicBezTo>
                  <a:cubicBezTo>
                    <a:pt x="4880610" y="2266950"/>
                    <a:pt x="5020310" y="2438400"/>
                    <a:pt x="5148580" y="2639060"/>
                  </a:cubicBezTo>
                  <a:cubicBezTo>
                    <a:pt x="5289550" y="2857500"/>
                    <a:pt x="5341620" y="3161030"/>
                    <a:pt x="5482590" y="3395980"/>
                  </a:cubicBezTo>
                  <a:cubicBezTo>
                    <a:pt x="5623560" y="3629660"/>
                    <a:pt x="5775960" y="3897630"/>
                    <a:pt x="5991860" y="4043680"/>
                  </a:cubicBezTo>
                  <a:cubicBezTo>
                    <a:pt x="6205220" y="4189730"/>
                    <a:pt x="6513830" y="4234180"/>
                    <a:pt x="6767830" y="4274820"/>
                  </a:cubicBezTo>
                  <a:cubicBezTo>
                    <a:pt x="7002780" y="4311650"/>
                    <a:pt x="7226300" y="4291330"/>
                    <a:pt x="7458710" y="4292600"/>
                  </a:cubicBezTo>
                  <a:cubicBezTo>
                    <a:pt x="7694930" y="4292600"/>
                    <a:pt x="7932420" y="4245610"/>
                    <a:pt x="8172450" y="4278630"/>
                  </a:cubicBezTo>
                  <a:cubicBezTo>
                    <a:pt x="8426450" y="4315460"/>
                    <a:pt x="8708390" y="4385310"/>
                    <a:pt x="8943340" y="4516120"/>
                  </a:cubicBezTo>
                  <a:cubicBezTo>
                    <a:pt x="9187180" y="4653280"/>
                    <a:pt x="9432290" y="4883150"/>
                    <a:pt x="9599930" y="5097780"/>
                  </a:cubicBezTo>
                  <a:cubicBezTo>
                    <a:pt x="9751060" y="5290820"/>
                    <a:pt x="9841230" y="5496560"/>
                    <a:pt x="9927590" y="5725160"/>
                  </a:cubicBezTo>
                  <a:cubicBezTo>
                    <a:pt x="10022840" y="5974080"/>
                    <a:pt x="10048240" y="6283960"/>
                    <a:pt x="10130790" y="6541770"/>
                  </a:cubicBezTo>
                  <a:cubicBezTo>
                    <a:pt x="10206990" y="6779261"/>
                    <a:pt x="10255250" y="7039611"/>
                    <a:pt x="10396220" y="7217411"/>
                  </a:cubicBezTo>
                  <a:cubicBezTo>
                    <a:pt x="10532110" y="7388861"/>
                    <a:pt x="10750550" y="7515861"/>
                    <a:pt x="10951210" y="7600950"/>
                  </a:cubicBezTo>
                  <a:cubicBezTo>
                    <a:pt x="11145520" y="7683500"/>
                    <a:pt x="11349990" y="7686040"/>
                    <a:pt x="11581130" y="7726680"/>
                  </a:cubicBezTo>
                  <a:cubicBezTo>
                    <a:pt x="11861800" y="7774940"/>
                    <a:pt x="12225020" y="7807961"/>
                    <a:pt x="12515850" y="7865111"/>
                  </a:cubicBezTo>
                  <a:cubicBezTo>
                    <a:pt x="12774930" y="7915911"/>
                    <a:pt x="13021311" y="7936230"/>
                    <a:pt x="13246100" y="8044180"/>
                  </a:cubicBezTo>
                  <a:cubicBezTo>
                    <a:pt x="13477239" y="8153400"/>
                    <a:pt x="13702030" y="8342630"/>
                    <a:pt x="13877289" y="8525511"/>
                  </a:cubicBezTo>
                  <a:cubicBezTo>
                    <a:pt x="14041120" y="8695690"/>
                    <a:pt x="14131289" y="8874761"/>
                    <a:pt x="14277339" y="9095740"/>
                  </a:cubicBezTo>
                  <a:cubicBezTo>
                    <a:pt x="14470380" y="9389111"/>
                    <a:pt x="14973300" y="9888220"/>
                    <a:pt x="14922500" y="10139680"/>
                  </a:cubicBezTo>
                  <a:cubicBezTo>
                    <a:pt x="14884400" y="10327640"/>
                    <a:pt x="14571980" y="10464800"/>
                    <a:pt x="14354811" y="10539730"/>
                  </a:cubicBezTo>
                  <a:cubicBezTo>
                    <a:pt x="14119861" y="10619740"/>
                    <a:pt x="13789661" y="10587990"/>
                    <a:pt x="13550900" y="10574020"/>
                  </a:cubicBezTo>
                  <a:cubicBezTo>
                    <a:pt x="13356589" y="10561320"/>
                    <a:pt x="13065761" y="10464800"/>
                    <a:pt x="13027661" y="10488930"/>
                  </a:cubicBezTo>
                  <a:cubicBezTo>
                    <a:pt x="13020039" y="10492740"/>
                    <a:pt x="13023850" y="10501630"/>
                    <a:pt x="13020039" y="10509250"/>
                  </a:cubicBezTo>
                  <a:cubicBezTo>
                    <a:pt x="13016230" y="10518140"/>
                    <a:pt x="13006070" y="10525761"/>
                    <a:pt x="12998450" y="10537190"/>
                  </a:cubicBezTo>
                  <a:cubicBezTo>
                    <a:pt x="12988289" y="10553700"/>
                    <a:pt x="12965430" y="10596880"/>
                    <a:pt x="12965430" y="10598150"/>
                  </a:cubicBezTo>
                  <a:cubicBezTo>
                    <a:pt x="12964161" y="10598150"/>
                    <a:pt x="12912090" y="10654030"/>
                    <a:pt x="12907010" y="10660380"/>
                  </a:cubicBezTo>
                  <a:cubicBezTo>
                    <a:pt x="12907010" y="10660380"/>
                    <a:pt x="12907010" y="10660380"/>
                    <a:pt x="12905740" y="10661650"/>
                  </a:cubicBezTo>
                  <a:cubicBezTo>
                    <a:pt x="12903200" y="10665461"/>
                    <a:pt x="12890500" y="10684511"/>
                    <a:pt x="12882880" y="10692130"/>
                  </a:cubicBezTo>
                  <a:cubicBezTo>
                    <a:pt x="12877800" y="10697211"/>
                    <a:pt x="12872720" y="10698480"/>
                    <a:pt x="12867640" y="10702290"/>
                  </a:cubicBezTo>
                  <a:cubicBezTo>
                    <a:pt x="12861290" y="10707370"/>
                    <a:pt x="12849860" y="10722611"/>
                    <a:pt x="12848590" y="10722611"/>
                  </a:cubicBezTo>
                  <a:cubicBezTo>
                    <a:pt x="12848590" y="10722611"/>
                    <a:pt x="12801600" y="10753090"/>
                    <a:pt x="12777470" y="10769600"/>
                  </a:cubicBezTo>
                  <a:cubicBezTo>
                    <a:pt x="12753340" y="10784840"/>
                    <a:pt x="12707620" y="10815320"/>
                    <a:pt x="12706350" y="10815320"/>
                  </a:cubicBezTo>
                  <a:cubicBezTo>
                    <a:pt x="12706350" y="10815320"/>
                    <a:pt x="12701270" y="10817861"/>
                    <a:pt x="12698730" y="10817861"/>
                  </a:cubicBezTo>
                  <a:cubicBezTo>
                    <a:pt x="12697460" y="10819130"/>
                    <a:pt x="12696190" y="10820400"/>
                    <a:pt x="12693650" y="10821670"/>
                  </a:cubicBezTo>
                  <a:cubicBezTo>
                    <a:pt x="12689840" y="10824211"/>
                    <a:pt x="12679680" y="10825480"/>
                    <a:pt x="12670790" y="10828020"/>
                  </a:cubicBezTo>
                  <a:cubicBezTo>
                    <a:pt x="12658090" y="10831830"/>
                    <a:pt x="12642850" y="10838180"/>
                    <a:pt x="12625070" y="10844530"/>
                  </a:cubicBezTo>
                  <a:cubicBezTo>
                    <a:pt x="12602210" y="10852150"/>
                    <a:pt x="12546330" y="10872470"/>
                    <a:pt x="12545060" y="10872470"/>
                  </a:cubicBezTo>
                  <a:cubicBezTo>
                    <a:pt x="12543790" y="10872470"/>
                    <a:pt x="12513310" y="10873740"/>
                    <a:pt x="12500610" y="10876280"/>
                  </a:cubicBezTo>
                  <a:cubicBezTo>
                    <a:pt x="12490450" y="10878820"/>
                    <a:pt x="12482830" y="10882630"/>
                    <a:pt x="12473940" y="10883900"/>
                  </a:cubicBezTo>
                  <a:cubicBezTo>
                    <a:pt x="12462510" y="10885170"/>
                    <a:pt x="12452350" y="10882630"/>
                    <a:pt x="12438380" y="10882630"/>
                  </a:cubicBezTo>
                  <a:cubicBezTo>
                    <a:pt x="12420600" y="10882630"/>
                    <a:pt x="12376150" y="10888980"/>
                    <a:pt x="12374880" y="10888980"/>
                  </a:cubicBezTo>
                  <a:cubicBezTo>
                    <a:pt x="12373610" y="10887711"/>
                    <a:pt x="12334240" y="10886440"/>
                    <a:pt x="12293600" y="10883900"/>
                  </a:cubicBezTo>
                  <a:cubicBezTo>
                    <a:pt x="12174220" y="10877550"/>
                    <a:pt x="11821160" y="10849611"/>
                    <a:pt x="11587480" y="10840720"/>
                  </a:cubicBezTo>
                  <a:cubicBezTo>
                    <a:pt x="11361420" y="10831830"/>
                    <a:pt x="11135360" y="10834370"/>
                    <a:pt x="10913110" y="10831830"/>
                  </a:cubicBezTo>
                  <a:cubicBezTo>
                    <a:pt x="10698480" y="10828020"/>
                    <a:pt x="10499090" y="10825480"/>
                    <a:pt x="10278110" y="10822940"/>
                  </a:cubicBezTo>
                  <a:cubicBezTo>
                    <a:pt x="10035540" y="10821670"/>
                    <a:pt x="9780270" y="10820400"/>
                    <a:pt x="9514840" y="10819130"/>
                  </a:cubicBezTo>
                  <a:cubicBezTo>
                    <a:pt x="9226550" y="10819130"/>
                    <a:pt x="8919210" y="10819130"/>
                    <a:pt x="8613140" y="10817861"/>
                  </a:cubicBezTo>
                  <a:cubicBezTo>
                    <a:pt x="8294370" y="10817861"/>
                    <a:pt x="7960360" y="10819130"/>
                    <a:pt x="7636510" y="10817861"/>
                  </a:cubicBezTo>
                  <a:cubicBezTo>
                    <a:pt x="7315200" y="10816590"/>
                    <a:pt x="7014210" y="10815320"/>
                    <a:pt x="6676390" y="10810240"/>
                  </a:cubicBezTo>
                  <a:cubicBezTo>
                    <a:pt x="6301740" y="10803890"/>
                    <a:pt x="5886450" y="10792461"/>
                    <a:pt x="5490210" y="10778490"/>
                  </a:cubicBezTo>
                  <a:cubicBezTo>
                    <a:pt x="5093970" y="10764520"/>
                    <a:pt x="4683760" y="10753090"/>
                    <a:pt x="4297680" y="10725150"/>
                  </a:cubicBezTo>
                  <a:cubicBezTo>
                    <a:pt x="3931920" y="10698480"/>
                    <a:pt x="3572510" y="10651490"/>
                    <a:pt x="3229610" y="10617200"/>
                  </a:cubicBezTo>
                  <a:cubicBezTo>
                    <a:pt x="2912110" y="10584180"/>
                    <a:pt x="2600960" y="10543540"/>
                    <a:pt x="2313940" y="10523220"/>
                  </a:cubicBezTo>
                  <a:cubicBezTo>
                    <a:pt x="2058670" y="10505440"/>
                    <a:pt x="1593850" y="10492740"/>
                    <a:pt x="1592580" y="10492740"/>
                  </a:cubicBezTo>
                  <a:cubicBezTo>
                    <a:pt x="1591310" y="10492740"/>
                    <a:pt x="1535430" y="10486390"/>
                    <a:pt x="1507490" y="10482580"/>
                  </a:cubicBezTo>
                  <a:cubicBezTo>
                    <a:pt x="1479550" y="10480040"/>
                    <a:pt x="1423670" y="10472420"/>
                    <a:pt x="1422400" y="10472420"/>
                  </a:cubicBezTo>
                  <a:cubicBezTo>
                    <a:pt x="1421130" y="10472420"/>
                    <a:pt x="1369060" y="10452100"/>
                    <a:pt x="1342390" y="10441940"/>
                  </a:cubicBezTo>
                  <a:cubicBezTo>
                    <a:pt x="1315720" y="10431780"/>
                    <a:pt x="1263650" y="10412730"/>
                    <a:pt x="1262380" y="10411461"/>
                  </a:cubicBezTo>
                  <a:cubicBezTo>
                    <a:pt x="1261110" y="10411461"/>
                    <a:pt x="1214120" y="10378440"/>
                    <a:pt x="1191260" y="10363200"/>
                  </a:cubicBezTo>
                  <a:cubicBezTo>
                    <a:pt x="1170940" y="10349230"/>
                    <a:pt x="1153160" y="10328911"/>
                    <a:pt x="1132840" y="10322561"/>
                  </a:cubicBezTo>
                  <a:cubicBezTo>
                    <a:pt x="1117600" y="10317480"/>
                    <a:pt x="1109980" y="10326370"/>
                    <a:pt x="1085850" y="10323830"/>
                  </a:cubicBezTo>
                  <a:cubicBezTo>
                    <a:pt x="988060" y="10309861"/>
                    <a:pt x="568960" y="10251440"/>
                    <a:pt x="387350" y="10114280"/>
                  </a:cubicBezTo>
                  <a:cubicBezTo>
                    <a:pt x="207010" y="9978390"/>
                    <a:pt x="0" y="9508490"/>
                    <a:pt x="0" y="950849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9799401" y="-1778243"/>
            <a:ext cx="11269028" cy="8242935"/>
            <a:chOff x="0" y="0"/>
            <a:chExt cx="15025370" cy="10990580"/>
          </a:xfrm>
        </p:grpSpPr>
        <p:sp>
          <p:nvSpPr>
            <p:cNvPr id="5" name="Freeform 5"/>
            <p:cNvSpPr/>
            <p:nvPr/>
          </p:nvSpPr>
          <p:spPr>
            <a:xfrm>
              <a:off x="50800" y="50800"/>
              <a:ext cx="14973300" cy="10888980"/>
            </a:xfrm>
            <a:custGeom>
              <a:avLst/>
              <a:gdLst/>
              <a:ahLst/>
              <a:cxnLst/>
              <a:rect l="l" t="t" r="r" b="b"/>
              <a:pathLst>
                <a:path w="14973300" h="10888980">
                  <a:moveTo>
                    <a:pt x="0" y="9508490"/>
                  </a:moveTo>
                  <a:cubicBezTo>
                    <a:pt x="104140" y="8591550"/>
                    <a:pt x="152400" y="8371840"/>
                    <a:pt x="173990" y="8140700"/>
                  </a:cubicBezTo>
                  <a:cubicBezTo>
                    <a:pt x="196850" y="7900670"/>
                    <a:pt x="193040" y="7674610"/>
                    <a:pt x="205740" y="7405370"/>
                  </a:cubicBezTo>
                  <a:cubicBezTo>
                    <a:pt x="219710" y="7078980"/>
                    <a:pt x="245110" y="6681470"/>
                    <a:pt x="256540" y="6319520"/>
                  </a:cubicBezTo>
                  <a:cubicBezTo>
                    <a:pt x="267970" y="5958840"/>
                    <a:pt x="269240" y="5596890"/>
                    <a:pt x="273050" y="5238750"/>
                  </a:cubicBezTo>
                  <a:cubicBezTo>
                    <a:pt x="276860" y="4884420"/>
                    <a:pt x="283210" y="4527550"/>
                    <a:pt x="280670" y="4182110"/>
                  </a:cubicBezTo>
                  <a:cubicBezTo>
                    <a:pt x="279400" y="3846830"/>
                    <a:pt x="274320" y="3512820"/>
                    <a:pt x="265430" y="3194050"/>
                  </a:cubicBezTo>
                  <a:cubicBezTo>
                    <a:pt x="256540" y="2898140"/>
                    <a:pt x="241300" y="2613660"/>
                    <a:pt x="232410" y="2334260"/>
                  </a:cubicBezTo>
                  <a:cubicBezTo>
                    <a:pt x="223520" y="2071370"/>
                    <a:pt x="218440" y="1819910"/>
                    <a:pt x="213360" y="1563370"/>
                  </a:cubicBezTo>
                  <a:cubicBezTo>
                    <a:pt x="208280" y="1309370"/>
                    <a:pt x="205740" y="944880"/>
                    <a:pt x="203200" y="803910"/>
                  </a:cubicBezTo>
                  <a:cubicBezTo>
                    <a:pt x="203200" y="749300"/>
                    <a:pt x="201930" y="690880"/>
                    <a:pt x="201930" y="690880"/>
                  </a:cubicBezTo>
                  <a:cubicBezTo>
                    <a:pt x="201930" y="688340"/>
                    <a:pt x="208280" y="635000"/>
                    <a:pt x="212090" y="607060"/>
                  </a:cubicBezTo>
                  <a:cubicBezTo>
                    <a:pt x="214630" y="579120"/>
                    <a:pt x="220980" y="525780"/>
                    <a:pt x="222250" y="524510"/>
                  </a:cubicBezTo>
                  <a:cubicBezTo>
                    <a:pt x="222250" y="523240"/>
                    <a:pt x="241300" y="472440"/>
                    <a:pt x="251460" y="445770"/>
                  </a:cubicBezTo>
                  <a:cubicBezTo>
                    <a:pt x="261620" y="420370"/>
                    <a:pt x="280670" y="368300"/>
                    <a:pt x="280670" y="368300"/>
                  </a:cubicBezTo>
                  <a:cubicBezTo>
                    <a:pt x="280670" y="367030"/>
                    <a:pt x="312420" y="321310"/>
                    <a:pt x="327660" y="298450"/>
                  </a:cubicBezTo>
                  <a:cubicBezTo>
                    <a:pt x="344170" y="275590"/>
                    <a:pt x="374650" y="231140"/>
                    <a:pt x="375920" y="229870"/>
                  </a:cubicBezTo>
                  <a:cubicBezTo>
                    <a:pt x="375920" y="228600"/>
                    <a:pt x="416560" y="193040"/>
                    <a:pt x="438150" y="173990"/>
                  </a:cubicBezTo>
                  <a:cubicBezTo>
                    <a:pt x="458470" y="156210"/>
                    <a:pt x="499110" y="119380"/>
                    <a:pt x="500380" y="118110"/>
                  </a:cubicBezTo>
                  <a:cubicBezTo>
                    <a:pt x="501650" y="118110"/>
                    <a:pt x="549910" y="92710"/>
                    <a:pt x="574040" y="80010"/>
                  </a:cubicBezTo>
                  <a:cubicBezTo>
                    <a:pt x="599440" y="67310"/>
                    <a:pt x="647700" y="40640"/>
                    <a:pt x="648970" y="40640"/>
                  </a:cubicBezTo>
                  <a:cubicBezTo>
                    <a:pt x="648970" y="40640"/>
                    <a:pt x="702310" y="26670"/>
                    <a:pt x="728980" y="20320"/>
                  </a:cubicBezTo>
                  <a:cubicBezTo>
                    <a:pt x="756920" y="13970"/>
                    <a:pt x="808990" y="0"/>
                    <a:pt x="810260" y="0"/>
                  </a:cubicBezTo>
                  <a:cubicBezTo>
                    <a:pt x="811530" y="0"/>
                    <a:pt x="866140" y="0"/>
                    <a:pt x="894080" y="0"/>
                  </a:cubicBezTo>
                  <a:cubicBezTo>
                    <a:pt x="922020" y="0"/>
                    <a:pt x="976630" y="0"/>
                    <a:pt x="977900" y="0"/>
                  </a:cubicBezTo>
                  <a:cubicBezTo>
                    <a:pt x="979170" y="0"/>
                    <a:pt x="1032510" y="12700"/>
                    <a:pt x="1059180" y="20320"/>
                  </a:cubicBezTo>
                  <a:cubicBezTo>
                    <a:pt x="1085850" y="26670"/>
                    <a:pt x="1139190" y="39370"/>
                    <a:pt x="1140460" y="39370"/>
                  </a:cubicBezTo>
                  <a:cubicBezTo>
                    <a:pt x="1141730" y="40640"/>
                    <a:pt x="1189990" y="66040"/>
                    <a:pt x="1214120" y="78740"/>
                  </a:cubicBezTo>
                  <a:cubicBezTo>
                    <a:pt x="1239520" y="91440"/>
                    <a:pt x="1287780" y="116840"/>
                    <a:pt x="1289050" y="116840"/>
                  </a:cubicBezTo>
                  <a:cubicBezTo>
                    <a:pt x="1290320" y="118110"/>
                    <a:pt x="1330960" y="153670"/>
                    <a:pt x="1351280" y="172720"/>
                  </a:cubicBezTo>
                  <a:cubicBezTo>
                    <a:pt x="1372870" y="190500"/>
                    <a:pt x="1413510" y="227330"/>
                    <a:pt x="1414780" y="227330"/>
                  </a:cubicBezTo>
                  <a:cubicBezTo>
                    <a:pt x="1414780" y="228600"/>
                    <a:pt x="1446530" y="273050"/>
                    <a:pt x="1461770" y="295910"/>
                  </a:cubicBezTo>
                  <a:cubicBezTo>
                    <a:pt x="1478280" y="320040"/>
                    <a:pt x="1508760" y="364490"/>
                    <a:pt x="1510030" y="365760"/>
                  </a:cubicBezTo>
                  <a:cubicBezTo>
                    <a:pt x="1510030" y="365760"/>
                    <a:pt x="1529080" y="417830"/>
                    <a:pt x="1539240" y="443230"/>
                  </a:cubicBezTo>
                  <a:cubicBezTo>
                    <a:pt x="1549400" y="469900"/>
                    <a:pt x="1568450" y="520700"/>
                    <a:pt x="1569720" y="521970"/>
                  </a:cubicBezTo>
                  <a:cubicBezTo>
                    <a:pt x="1569720" y="523240"/>
                    <a:pt x="1576070" y="576580"/>
                    <a:pt x="1579880" y="604520"/>
                  </a:cubicBezTo>
                  <a:cubicBezTo>
                    <a:pt x="1582420" y="632460"/>
                    <a:pt x="1590040" y="685800"/>
                    <a:pt x="1590040" y="687070"/>
                  </a:cubicBezTo>
                  <a:cubicBezTo>
                    <a:pt x="1590040" y="689610"/>
                    <a:pt x="2045970" y="1074420"/>
                    <a:pt x="2167890" y="1193800"/>
                  </a:cubicBezTo>
                  <a:cubicBezTo>
                    <a:pt x="2230120" y="1254760"/>
                    <a:pt x="2250440" y="1314450"/>
                    <a:pt x="2298700" y="1337310"/>
                  </a:cubicBezTo>
                  <a:cubicBezTo>
                    <a:pt x="2338070" y="1356360"/>
                    <a:pt x="2367280" y="1337310"/>
                    <a:pt x="2428240" y="1346200"/>
                  </a:cubicBezTo>
                  <a:cubicBezTo>
                    <a:pt x="2579370" y="1365250"/>
                    <a:pt x="2967990" y="1437640"/>
                    <a:pt x="3219450" y="1501140"/>
                  </a:cubicBezTo>
                  <a:cubicBezTo>
                    <a:pt x="3451860" y="1560830"/>
                    <a:pt x="3656330" y="1615440"/>
                    <a:pt x="3884930" y="1708150"/>
                  </a:cubicBezTo>
                  <a:cubicBezTo>
                    <a:pt x="4144010" y="1813560"/>
                    <a:pt x="4471670" y="1949450"/>
                    <a:pt x="4690110" y="2119630"/>
                  </a:cubicBezTo>
                  <a:cubicBezTo>
                    <a:pt x="4880610" y="2266950"/>
                    <a:pt x="5020310" y="2438400"/>
                    <a:pt x="5148580" y="2639060"/>
                  </a:cubicBezTo>
                  <a:cubicBezTo>
                    <a:pt x="5289550" y="2857500"/>
                    <a:pt x="5341620" y="3161030"/>
                    <a:pt x="5482590" y="3395980"/>
                  </a:cubicBezTo>
                  <a:cubicBezTo>
                    <a:pt x="5623560" y="3629660"/>
                    <a:pt x="5775960" y="3897630"/>
                    <a:pt x="5991860" y="4043680"/>
                  </a:cubicBezTo>
                  <a:cubicBezTo>
                    <a:pt x="6205220" y="4189730"/>
                    <a:pt x="6513830" y="4234180"/>
                    <a:pt x="6767830" y="4274820"/>
                  </a:cubicBezTo>
                  <a:cubicBezTo>
                    <a:pt x="7002780" y="4311650"/>
                    <a:pt x="7226300" y="4291330"/>
                    <a:pt x="7458710" y="4292600"/>
                  </a:cubicBezTo>
                  <a:cubicBezTo>
                    <a:pt x="7694930" y="4292600"/>
                    <a:pt x="7932420" y="4245610"/>
                    <a:pt x="8172450" y="4278630"/>
                  </a:cubicBezTo>
                  <a:cubicBezTo>
                    <a:pt x="8426450" y="4315460"/>
                    <a:pt x="8708390" y="4385310"/>
                    <a:pt x="8943340" y="4516120"/>
                  </a:cubicBezTo>
                  <a:cubicBezTo>
                    <a:pt x="9187180" y="4653280"/>
                    <a:pt x="9432290" y="4883150"/>
                    <a:pt x="9599930" y="5097780"/>
                  </a:cubicBezTo>
                  <a:cubicBezTo>
                    <a:pt x="9751060" y="5290820"/>
                    <a:pt x="9841230" y="5496560"/>
                    <a:pt x="9927590" y="5725160"/>
                  </a:cubicBezTo>
                  <a:cubicBezTo>
                    <a:pt x="10022840" y="5974080"/>
                    <a:pt x="10048240" y="6283960"/>
                    <a:pt x="10130790" y="6541770"/>
                  </a:cubicBezTo>
                  <a:cubicBezTo>
                    <a:pt x="10206990" y="6779261"/>
                    <a:pt x="10255250" y="7039611"/>
                    <a:pt x="10396220" y="7217411"/>
                  </a:cubicBezTo>
                  <a:cubicBezTo>
                    <a:pt x="10532110" y="7388861"/>
                    <a:pt x="10750550" y="7515861"/>
                    <a:pt x="10951210" y="7600950"/>
                  </a:cubicBezTo>
                  <a:cubicBezTo>
                    <a:pt x="11145520" y="7683500"/>
                    <a:pt x="11349990" y="7686040"/>
                    <a:pt x="11581130" y="7726680"/>
                  </a:cubicBezTo>
                  <a:cubicBezTo>
                    <a:pt x="11861800" y="7774940"/>
                    <a:pt x="12225020" y="7807961"/>
                    <a:pt x="12515850" y="7865111"/>
                  </a:cubicBezTo>
                  <a:cubicBezTo>
                    <a:pt x="12774930" y="7915911"/>
                    <a:pt x="13021311" y="7936230"/>
                    <a:pt x="13246100" y="8044180"/>
                  </a:cubicBezTo>
                  <a:cubicBezTo>
                    <a:pt x="13477239" y="8153400"/>
                    <a:pt x="13702030" y="8342630"/>
                    <a:pt x="13877289" y="8525511"/>
                  </a:cubicBezTo>
                  <a:cubicBezTo>
                    <a:pt x="14041120" y="8695690"/>
                    <a:pt x="14131289" y="8874761"/>
                    <a:pt x="14277339" y="9095740"/>
                  </a:cubicBezTo>
                  <a:cubicBezTo>
                    <a:pt x="14470380" y="9389111"/>
                    <a:pt x="14973300" y="9888220"/>
                    <a:pt x="14922500" y="10139680"/>
                  </a:cubicBezTo>
                  <a:cubicBezTo>
                    <a:pt x="14884400" y="10327640"/>
                    <a:pt x="14571980" y="10464800"/>
                    <a:pt x="14354811" y="10539730"/>
                  </a:cubicBezTo>
                  <a:cubicBezTo>
                    <a:pt x="14119861" y="10619740"/>
                    <a:pt x="13789661" y="10587990"/>
                    <a:pt x="13550900" y="10574020"/>
                  </a:cubicBezTo>
                  <a:cubicBezTo>
                    <a:pt x="13356589" y="10561320"/>
                    <a:pt x="13065761" y="10464800"/>
                    <a:pt x="13027661" y="10488930"/>
                  </a:cubicBezTo>
                  <a:cubicBezTo>
                    <a:pt x="13020039" y="10492740"/>
                    <a:pt x="13023850" y="10501630"/>
                    <a:pt x="13020039" y="10509250"/>
                  </a:cubicBezTo>
                  <a:cubicBezTo>
                    <a:pt x="13016230" y="10518140"/>
                    <a:pt x="13006070" y="10525761"/>
                    <a:pt x="12998450" y="10537190"/>
                  </a:cubicBezTo>
                  <a:cubicBezTo>
                    <a:pt x="12988289" y="10553700"/>
                    <a:pt x="12965430" y="10596880"/>
                    <a:pt x="12965430" y="10598150"/>
                  </a:cubicBezTo>
                  <a:cubicBezTo>
                    <a:pt x="12964161" y="10598150"/>
                    <a:pt x="12912090" y="10654030"/>
                    <a:pt x="12907010" y="10660380"/>
                  </a:cubicBezTo>
                  <a:cubicBezTo>
                    <a:pt x="12907010" y="10660380"/>
                    <a:pt x="12907010" y="10660380"/>
                    <a:pt x="12905740" y="10661650"/>
                  </a:cubicBezTo>
                  <a:cubicBezTo>
                    <a:pt x="12903200" y="10665461"/>
                    <a:pt x="12890500" y="10684511"/>
                    <a:pt x="12882880" y="10692130"/>
                  </a:cubicBezTo>
                  <a:cubicBezTo>
                    <a:pt x="12877800" y="10697211"/>
                    <a:pt x="12872720" y="10698480"/>
                    <a:pt x="12867640" y="10702290"/>
                  </a:cubicBezTo>
                  <a:cubicBezTo>
                    <a:pt x="12861290" y="10707370"/>
                    <a:pt x="12849860" y="10722611"/>
                    <a:pt x="12848590" y="10722611"/>
                  </a:cubicBezTo>
                  <a:cubicBezTo>
                    <a:pt x="12848590" y="10722611"/>
                    <a:pt x="12801600" y="10753090"/>
                    <a:pt x="12777470" y="10769600"/>
                  </a:cubicBezTo>
                  <a:cubicBezTo>
                    <a:pt x="12753340" y="10784840"/>
                    <a:pt x="12707620" y="10815320"/>
                    <a:pt x="12706350" y="10815320"/>
                  </a:cubicBezTo>
                  <a:cubicBezTo>
                    <a:pt x="12706350" y="10815320"/>
                    <a:pt x="12701270" y="10817861"/>
                    <a:pt x="12698730" y="10817861"/>
                  </a:cubicBezTo>
                  <a:cubicBezTo>
                    <a:pt x="12697460" y="10819130"/>
                    <a:pt x="12696190" y="10820400"/>
                    <a:pt x="12693650" y="10821670"/>
                  </a:cubicBezTo>
                  <a:cubicBezTo>
                    <a:pt x="12689840" y="10824211"/>
                    <a:pt x="12679680" y="10825480"/>
                    <a:pt x="12670790" y="10828020"/>
                  </a:cubicBezTo>
                  <a:cubicBezTo>
                    <a:pt x="12658090" y="10831830"/>
                    <a:pt x="12642850" y="10838180"/>
                    <a:pt x="12625070" y="10844530"/>
                  </a:cubicBezTo>
                  <a:cubicBezTo>
                    <a:pt x="12602210" y="10852150"/>
                    <a:pt x="12546330" y="10872470"/>
                    <a:pt x="12545060" y="10872470"/>
                  </a:cubicBezTo>
                  <a:cubicBezTo>
                    <a:pt x="12543790" y="10872470"/>
                    <a:pt x="12513310" y="10873740"/>
                    <a:pt x="12500610" y="10876280"/>
                  </a:cubicBezTo>
                  <a:cubicBezTo>
                    <a:pt x="12490450" y="10878820"/>
                    <a:pt x="12482830" y="10882630"/>
                    <a:pt x="12473940" y="10883900"/>
                  </a:cubicBezTo>
                  <a:cubicBezTo>
                    <a:pt x="12462510" y="10885170"/>
                    <a:pt x="12452350" y="10882630"/>
                    <a:pt x="12438380" y="10882630"/>
                  </a:cubicBezTo>
                  <a:cubicBezTo>
                    <a:pt x="12420600" y="10882630"/>
                    <a:pt x="12376150" y="10888980"/>
                    <a:pt x="12374880" y="10888980"/>
                  </a:cubicBezTo>
                  <a:cubicBezTo>
                    <a:pt x="12373610" y="10887711"/>
                    <a:pt x="12334240" y="10886440"/>
                    <a:pt x="12293600" y="10883900"/>
                  </a:cubicBezTo>
                  <a:cubicBezTo>
                    <a:pt x="12174220" y="10877550"/>
                    <a:pt x="11821160" y="10849611"/>
                    <a:pt x="11587480" y="10840720"/>
                  </a:cubicBezTo>
                  <a:cubicBezTo>
                    <a:pt x="11361420" y="10831830"/>
                    <a:pt x="11135360" y="10834370"/>
                    <a:pt x="10913110" y="10831830"/>
                  </a:cubicBezTo>
                  <a:cubicBezTo>
                    <a:pt x="10698480" y="10828020"/>
                    <a:pt x="10499090" y="10825480"/>
                    <a:pt x="10278110" y="10822940"/>
                  </a:cubicBezTo>
                  <a:cubicBezTo>
                    <a:pt x="10035540" y="10821670"/>
                    <a:pt x="9780270" y="10820400"/>
                    <a:pt x="9514840" y="10819130"/>
                  </a:cubicBezTo>
                  <a:cubicBezTo>
                    <a:pt x="9226550" y="10819130"/>
                    <a:pt x="8919210" y="10819130"/>
                    <a:pt x="8613140" y="10817861"/>
                  </a:cubicBezTo>
                  <a:cubicBezTo>
                    <a:pt x="8294370" y="10817861"/>
                    <a:pt x="7960360" y="10819130"/>
                    <a:pt x="7636510" y="10817861"/>
                  </a:cubicBezTo>
                  <a:cubicBezTo>
                    <a:pt x="7315200" y="10816590"/>
                    <a:pt x="7014210" y="10815320"/>
                    <a:pt x="6676390" y="10810240"/>
                  </a:cubicBezTo>
                  <a:cubicBezTo>
                    <a:pt x="6301740" y="10803890"/>
                    <a:pt x="5886450" y="10792461"/>
                    <a:pt x="5490210" y="10778490"/>
                  </a:cubicBezTo>
                  <a:cubicBezTo>
                    <a:pt x="5093970" y="10764520"/>
                    <a:pt x="4683760" y="10753090"/>
                    <a:pt x="4297680" y="10725150"/>
                  </a:cubicBezTo>
                  <a:cubicBezTo>
                    <a:pt x="3931920" y="10698480"/>
                    <a:pt x="3572510" y="10651490"/>
                    <a:pt x="3229610" y="10617200"/>
                  </a:cubicBezTo>
                  <a:cubicBezTo>
                    <a:pt x="2912110" y="10584180"/>
                    <a:pt x="2600960" y="10543540"/>
                    <a:pt x="2313940" y="10523220"/>
                  </a:cubicBezTo>
                  <a:cubicBezTo>
                    <a:pt x="2058670" y="10505440"/>
                    <a:pt x="1593850" y="10492740"/>
                    <a:pt x="1592580" y="10492740"/>
                  </a:cubicBezTo>
                  <a:cubicBezTo>
                    <a:pt x="1591310" y="10492740"/>
                    <a:pt x="1535430" y="10486390"/>
                    <a:pt x="1507490" y="10482580"/>
                  </a:cubicBezTo>
                  <a:cubicBezTo>
                    <a:pt x="1479550" y="10480040"/>
                    <a:pt x="1423670" y="10472420"/>
                    <a:pt x="1422400" y="10472420"/>
                  </a:cubicBezTo>
                  <a:cubicBezTo>
                    <a:pt x="1421130" y="10472420"/>
                    <a:pt x="1369060" y="10452100"/>
                    <a:pt x="1342390" y="10441940"/>
                  </a:cubicBezTo>
                  <a:cubicBezTo>
                    <a:pt x="1315720" y="10431780"/>
                    <a:pt x="1263650" y="10412730"/>
                    <a:pt x="1262380" y="10411461"/>
                  </a:cubicBezTo>
                  <a:cubicBezTo>
                    <a:pt x="1261110" y="10411461"/>
                    <a:pt x="1214120" y="10378440"/>
                    <a:pt x="1191260" y="10363200"/>
                  </a:cubicBezTo>
                  <a:cubicBezTo>
                    <a:pt x="1170940" y="10349230"/>
                    <a:pt x="1153160" y="10328911"/>
                    <a:pt x="1132840" y="10322561"/>
                  </a:cubicBezTo>
                  <a:cubicBezTo>
                    <a:pt x="1117600" y="10317480"/>
                    <a:pt x="1109980" y="10326370"/>
                    <a:pt x="1085850" y="10323830"/>
                  </a:cubicBezTo>
                  <a:cubicBezTo>
                    <a:pt x="988060" y="10309861"/>
                    <a:pt x="568960" y="10251440"/>
                    <a:pt x="387350" y="10114280"/>
                  </a:cubicBezTo>
                  <a:cubicBezTo>
                    <a:pt x="207010" y="9978390"/>
                    <a:pt x="0" y="9508490"/>
                    <a:pt x="0" y="950849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>
            <a:off x="-2357549" y="152983"/>
            <a:ext cx="6045001" cy="4605191"/>
          </a:xfrm>
          <a:custGeom>
            <a:avLst/>
            <a:gdLst/>
            <a:ahLst/>
            <a:cxnLst/>
            <a:rect l="l" t="t" r="r" b="b"/>
            <a:pathLst>
              <a:path w="6045001" h="4605191">
                <a:moveTo>
                  <a:pt x="0" y="0"/>
                </a:moveTo>
                <a:lnTo>
                  <a:pt x="6045000" y="0"/>
                </a:lnTo>
                <a:lnTo>
                  <a:pt x="6045000" y="4605191"/>
                </a:lnTo>
                <a:lnTo>
                  <a:pt x="0" y="4605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26597" y="5980968"/>
            <a:ext cx="3164655" cy="4114800"/>
          </a:xfrm>
          <a:custGeom>
            <a:avLst/>
            <a:gdLst/>
            <a:ahLst/>
            <a:cxnLst/>
            <a:rect l="l" t="t" r="r" b="b"/>
            <a:pathLst>
              <a:path w="3164655" h="4114800">
                <a:moveTo>
                  <a:pt x="0" y="0"/>
                </a:moveTo>
                <a:lnTo>
                  <a:pt x="3164655" y="0"/>
                </a:lnTo>
                <a:lnTo>
                  <a:pt x="31646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213139">
            <a:off x="16341471" y="3322757"/>
            <a:ext cx="2495834" cy="652730"/>
            <a:chOff x="0" y="0"/>
            <a:chExt cx="3690620" cy="965200"/>
          </a:xfrm>
        </p:grpSpPr>
        <p:sp>
          <p:nvSpPr>
            <p:cNvPr id="9" name="Freeform 9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 rot="213139">
            <a:off x="15681295" y="3858314"/>
            <a:ext cx="2495834" cy="652730"/>
            <a:chOff x="0" y="0"/>
            <a:chExt cx="3690620" cy="965200"/>
          </a:xfrm>
        </p:grpSpPr>
        <p:sp>
          <p:nvSpPr>
            <p:cNvPr id="11" name="Freeform 11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 rot="213139">
            <a:off x="-42880" y="6773386"/>
            <a:ext cx="2495834" cy="652730"/>
            <a:chOff x="0" y="0"/>
            <a:chExt cx="3690620" cy="965200"/>
          </a:xfrm>
        </p:grpSpPr>
        <p:sp>
          <p:nvSpPr>
            <p:cNvPr id="13" name="Freeform 13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 rot="213139">
            <a:off x="-703056" y="7308944"/>
            <a:ext cx="2495834" cy="652730"/>
            <a:chOff x="0" y="0"/>
            <a:chExt cx="3690620" cy="965200"/>
          </a:xfrm>
        </p:grpSpPr>
        <p:sp>
          <p:nvSpPr>
            <p:cNvPr id="15" name="Freeform 15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sp>
        <p:nvSpPr>
          <p:cNvPr id="16" name="TextBox 16"/>
          <p:cNvSpPr txBox="1"/>
          <p:nvPr/>
        </p:nvSpPr>
        <p:spPr>
          <a:xfrm>
            <a:off x="4337716" y="217071"/>
            <a:ext cx="9488743" cy="12772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ru-RU" sz="4800" b="1" dirty="0" smtClean="0"/>
              <a:t>Творческие способности</a:t>
            </a:r>
          </a:p>
          <a:p>
            <a:endParaRPr lang="ru-RU" sz="4800" b="1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Вести интерактивные тетради очень весело, полезно и крайне увлекательно. </a:t>
            </a: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позволяют ученикам проявить свою творческую сторону, красиво оформлять и наполнять тетрадь интересными рисунками, украшать различными наклейками и картинками. </a:t>
            </a: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развивается мелкая моторика, образное мышление, воображение.</a:t>
            </a:r>
          </a:p>
          <a:p>
            <a:endParaRPr lang="ru-RU" sz="9600" dirty="0"/>
          </a:p>
          <a:p>
            <a:pPr algn="ctr">
              <a:lnSpc>
                <a:spcPts val="13157"/>
              </a:lnSpc>
            </a:pPr>
            <a:endParaRPr lang="en-US" sz="12651" dirty="0">
              <a:solidFill>
                <a:srgbClr val="202F5A"/>
              </a:solidFill>
              <a:latin typeface="Bobby Jones Condensed Soft"/>
              <a:ea typeface="Bobby Jones Condensed Soft"/>
              <a:cs typeface="Bobby Jones Condensed Soft"/>
              <a:sym typeface="Bobby Jones Condensed Sof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2799293" y="909170"/>
            <a:ext cx="5536795" cy="415259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542" y="3897983"/>
            <a:ext cx="3541893" cy="472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4469" y="458154"/>
            <a:ext cx="7205510" cy="4519820"/>
          </a:xfrm>
          <a:custGeom>
            <a:avLst/>
            <a:gdLst/>
            <a:ahLst/>
            <a:cxnLst/>
            <a:rect l="l" t="t" r="r" b="b"/>
            <a:pathLst>
              <a:path w="7205510" h="4519820">
                <a:moveTo>
                  <a:pt x="0" y="0"/>
                </a:moveTo>
                <a:lnTo>
                  <a:pt x="7205510" y="0"/>
                </a:lnTo>
                <a:lnTo>
                  <a:pt x="7205510" y="4519820"/>
                </a:lnTo>
                <a:lnTo>
                  <a:pt x="0" y="451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80657" y="5495925"/>
            <a:ext cx="7205510" cy="4519820"/>
          </a:xfrm>
          <a:custGeom>
            <a:avLst/>
            <a:gdLst/>
            <a:ahLst/>
            <a:cxnLst/>
            <a:rect l="l" t="t" r="r" b="b"/>
            <a:pathLst>
              <a:path w="7205510" h="4519820">
                <a:moveTo>
                  <a:pt x="0" y="0"/>
                </a:moveTo>
                <a:lnTo>
                  <a:pt x="7205510" y="0"/>
                </a:lnTo>
                <a:lnTo>
                  <a:pt x="7205510" y="4519820"/>
                </a:lnTo>
                <a:lnTo>
                  <a:pt x="0" y="451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40530" y="5900945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28904" y="6473165"/>
            <a:ext cx="4844241" cy="3752085"/>
          </a:xfrm>
          <a:custGeom>
            <a:avLst/>
            <a:gdLst/>
            <a:ahLst/>
            <a:cxnLst/>
            <a:rect l="l" t="t" r="r" b="b"/>
            <a:pathLst>
              <a:path w="4844241" h="3752085">
                <a:moveTo>
                  <a:pt x="0" y="0"/>
                </a:moveTo>
                <a:lnTo>
                  <a:pt x="4844241" y="0"/>
                </a:lnTo>
                <a:lnTo>
                  <a:pt x="4844241" y="3752085"/>
                </a:lnTo>
                <a:lnTo>
                  <a:pt x="0" y="37520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063038" y="1641158"/>
            <a:ext cx="8324850" cy="1165860"/>
            <a:chOff x="0" y="0"/>
            <a:chExt cx="11099800" cy="1554480"/>
          </a:xfrm>
        </p:grpSpPr>
        <p:sp>
          <p:nvSpPr>
            <p:cNvPr id="7" name="Freeform 7"/>
            <p:cNvSpPr/>
            <p:nvPr/>
          </p:nvSpPr>
          <p:spPr>
            <a:xfrm>
              <a:off x="44450" y="-7620"/>
              <a:ext cx="11008360" cy="1570990"/>
            </a:xfrm>
            <a:custGeom>
              <a:avLst/>
              <a:gdLst/>
              <a:ahLst/>
              <a:cxnLst/>
              <a:rect l="l" t="t" r="r" b="b"/>
              <a:pathLst>
                <a:path w="11008360" h="1570990">
                  <a:moveTo>
                    <a:pt x="640080" y="146050"/>
                  </a:moveTo>
                  <a:cubicBezTo>
                    <a:pt x="3359150" y="194310"/>
                    <a:pt x="9478011" y="0"/>
                    <a:pt x="10278111" y="58420"/>
                  </a:cubicBezTo>
                  <a:cubicBezTo>
                    <a:pt x="10411461" y="68580"/>
                    <a:pt x="10436861" y="72390"/>
                    <a:pt x="10510520" y="96520"/>
                  </a:cubicBezTo>
                  <a:cubicBezTo>
                    <a:pt x="10584180" y="121920"/>
                    <a:pt x="10656570" y="160020"/>
                    <a:pt x="10717530" y="207010"/>
                  </a:cubicBezTo>
                  <a:cubicBezTo>
                    <a:pt x="10779761" y="254000"/>
                    <a:pt x="10835640" y="313690"/>
                    <a:pt x="10880090" y="377190"/>
                  </a:cubicBezTo>
                  <a:cubicBezTo>
                    <a:pt x="10923270" y="441960"/>
                    <a:pt x="10957561" y="516890"/>
                    <a:pt x="10977880" y="590550"/>
                  </a:cubicBezTo>
                  <a:cubicBezTo>
                    <a:pt x="10999470" y="665480"/>
                    <a:pt x="11008361" y="746760"/>
                    <a:pt x="11003280" y="824230"/>
                  </a:cubicBezTo>
                  <a:cubicBezTo>
                    <a:pt x="10999470" y="901700"/>
                    <a:pt x="10981690" y="981710"/>
                    <a:pt x="10953750" y="1054100"/>
                  </a:cubicBezTo>
                  <a:cubicBezTo>
                    <a:pt x="10924540" y="1125220"/>
                    <a:pt x="10882630" y="1196340"/>
                    <a:pt x="10831830" y="1254760"/>
                  </a:cubicBezTo>
                  <a:cubicBezTo>
                    <a:pt x="10782300" y="1314450"/>
                    <a:pt x="10718800" y="1367790"/>
                    <a:pt x="10652761" y="1407160"/>
                  </a:cubicBezTo>
                  <a:cubicBezTo>
                    <a:pt x="10586720" y="1447800"/>
                    <a:pt x="10510520" y="1478280"/>
                    <a:pt x="10434320" y="1494790"/>
                  </a:cubicBezTo>
                  <a:cubicBezTo>
                    <a:pt x="10359390" y="1511300"/>
                    <a:pt x="10276840" y="1515110"/>
                    <a:pt x="10199370" y="1507490"/>
                  </a:cubicBezTo>
                  <a:cubicBezTo>
                    <a:pt x="10123170" y="1498600"/>
                    <a:pt x="10043161" y="1477010"/>
                    <a:pt x="9973311" y="1443990"/>
                  </a:cubicBezTo>
                  <a:cubicBezTo>
                    <a:pt x="9903461" y="1412240"/>
                    <a:pt x="9834880" y="1365250"/>
                    <a:pt x="9779000" y="1311910"/>
                  </a:cubicBezTo>
                  <a:cubicBezTo>
                    <a:pt x="9723120" y="1258570"/>
                    <a:pt x="9672320" y="1193800"/>
                    <a:pt x="9636761" y="1125220"/>
                  </a:cubicBezTo>
                  <a:cubicBezTo>
                    <a:pt x="9599930" y="1056640"/>
                    <a:pt x="9574530" y="979170"/>
                    <a:pt x="9561830" y="902970"/>
                  </a:cubicBezTo>
                  <a:cubicBezTo>
                    <a:pt x="9549130" y="826770"/>
                    <a:pt x="9549130" y="744220"/>
                    <a:pt x="9561830" y="668020"/>
                  </a:cubicBezTo>
                  <a:cubicBezTo>
                    <a:pt x="9574530" y="590550"/>
                    <a:pt x="9599930" y="513080"/>
                    <a:pt x="9636761" y="444500"/>
                  </a:cubicBezTo>
                  <a:cubicBezTo>
                    <a:pt x="9673590" y="375920"/>
                    <a:pt x="9723120" y="311150"/>
                    <a:pt x="9779000" y="257810"/>
                  </a:cubicBezTo>
                  <a:cubicBezTo>
                    <a:pt x="9834880" y="204470"/>
                    <a:pt x="9903461" y="158750"/>
                    <a:pt x="9973311" y="125730"/>
                  </a:cubicBezTo>
                  <a:cubicBezTo>
                    <a:pt x="10043161" y="92710"/>
                    <a:pt x="10123170" y="71120"/>
                    <a:pt x="10200640" y="63500"/>
                  </a:cubicBezTo>
                  <a:cubicBezTo>
                    <a:pt x="10276840" y="54610"/>
                    <a:pt x="10359390" y="59690"/>
                    <a:pt x="10434320" y="76200"/>
                  </a:cubicBezTo>
                  <a:cubicBezTo>
                    <a:pt x="10510520" y="92710"/>
                    <a:pt x="10586720" y="123190"/>
                    <a:pt x="10652761" y="162560"/>
                  </a:cubicBezTo>
                  <a:cubicBezTo>
                    <a:pt x="10718800" y="203200"/>
                    <a:pt x="10782300" y="256540"/>
                    <a:pt x="10831830" y="314960"/>
                  </a:cubicBezTo>
                  <a:cubicBezTo>
                    <a:pt x="10882630" y="373380"/>
                    <a:pt x="10924540" y="444500"/>
                    <a:pt x="10953750" y="516890"/>
                  </a:cubicBezTo>
                  <a:cubicBezTo>
                    <a:pt x="10981690" y="588010"/>
                    <a:pt x="10999470" y="669290"/>
                    <a:pt x="11003280" y="745490"/>
                  </a:cubicBezTo>
                  <a:cubicBezTo>
                    <a:pt x="11008361" y="822960"/>
                    <a:pt x="10999470" y="905510"/>
                    <a:pt x="10977880" y="979170"/>
                  </a:cubicBezTo>
                  <a:cubicBezTo>
                    <a:pt x="10957561" y="1054100"/>
                    <a:pt x="10923270" y="1129030"/>
                    <a:pt x="10880090" y="1192530"/>
                  </a:cubicBezTo>
                  <a:cubicBezTo>
                    <a:pt x="10835640" y="1257300"/>
                    <a:pt x="10779761" y="1316990"/>
                    <a:pt x="10717530" y="1363980"/>
                  </a:cubicBezTo>
                  <a:cubicBezTo>
                    <a:pt x="10656570" y="1409700"/>
                    <a:pt x="10582911" y="1449070"/>
                    <a:pt x="10510520" y="1473200"/>
                  </a:cubicBezTo>
                  <a:cubicBezTo>
                    <a:pt x="10436861" y="1498600"/>
                    <a:pt x="10411461" y="1501140"/>
                    <a:pt x="10278111" y="1511300"/>
                  </a:cubicBezTo>
                  <a:cubicBezTo>
                    <a:pt x="9478011" y="1570990"/>
                    <a:pt x="3359150" y="1375410"/>
                    <a:pt x="1823720" y="1386840"/>
                  </a:cubicBezTo>
                  <a:cubicBezTo>
                    <a:pt x="1249680" y="1391920"/>
                    <a:pt x="848360" y="1432560"/>
                    <a:pt x="640080" y="1423670"/>
                  </a:cubicBezTo>
                  <a:cubicBezTo>
                    <a:pt x="565150" y="1419860"/>
                    <a:pt x="537210" y="1417320"/>
                    <a:pt x="487680" y="1404620"/>
                  </a:cubicBezTo>
                  <a:cubicBezTo>
                    <a:pt x="438150" y="1393190"/>
                    <a:pt x="388620" y="1374140"/>
                    <a:pt x="342900" y="1350010"/>
                  </a:cubicBezTo>
                  <a:cubicBezTo>
                    <a:pt x="298450" y="1327150"/>
                    <a:pt x="255270" y="1296670"/>
                    <a:pt x="217170" y="1262380"/>
                  </a:cubicBezTo>
                  <a:cubicBezTo>
                    <a:pt x="179070" y="1229360"/>
                    <a:pt x="143510" y="1189990"/>
                    <a:pt x="114300" y="1148080"/>
                  </a:cubicBezTo>
                  <a:cubicBezTo>
                    <a:pt x="86360" y="1106170"/>
                    <a:pt x="60960" y="1059180"/>
                    <a:pt x="43180" y="1010920"/>
                  </a:cubicBezTo>
                  <a:cubicBezTo>
                    <a:pt x="25400" y="963930"/>
                    <a:pt x="12700" y="913130"/>
                    <a:pt x="6350" y="862330"/>
                  </a:cubicBezTo>
                  <a:cubicBezTo>
                    <a:pt x="0" y="811530"/>
                    <a:pt x="0" y="758190"/>
                    <a:pt x="6350" y="708660"/>
                  </a:cubicBezTo>
                  <a:cubicBezTo>
                    <a:pt x="12700" y="657860"/>
                    <a:pt x="25400" y="605790"/>
                    <a:pt x="43180" y="558800"/>
                  </a:cubicBezTo>
                  <a:cubicBezTo>
                    <a:pt x="60960" y="510540"/>
                    <a:pt x="86360" y="464820"/>
                    <a:pt x="114300" y="422910"/>
                  </a:cubicBezTo>
                  <a:cubicBezTo>
                    <a:pt x="143510" y="381000"/>
                    <a:pt x="179070" y="340360"/>
                    <a:pt x="217170" y="307340"/>
                  </a:cubicBezTo>
                  <a:cubicBezTo>
                    <a:pt x="255270" y="273050"/>
                    <a:pt x="298450" y="243840"/>
                    <a:pt x="344170" y="219710"/>
                  </a:cubicBezTo>
                  <a:cubicBezTo>
                    <a:pt x="388620" y="195580"/>
                    <a:pt x="438150" y="177800"/>
                    <a:pt x="487680" y="165100"/>
                  </a:cubicBezTo>
                  <a:cubicBezTo>
                    <a:pt x="537210" y="153670"/>
                    <a:pt x="640080" y="146050"/>
                    <a:pt x="640080" y="14605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9976485" y="3480435"/>
            <a:ext cx="7631430" cy="1112520"/>
            <a:chOff x="0" y="0"/>
            <a:chExt cx="10175240" cy="1483360"/>
          </a:xfrm>
        </p:grpSpPr>
        <p:sp>
          <p:nvSpPr>
            <p:cNvPr id="9" name="Freeform 9"/>
            <p:cNvSpPr/>
            <p:nvPr/>
          </p:nvSpPr>
          <p:spPr>
            <a:xfrm>
              <a:off x="45720" y="5080"/>
              <a:ext cx="10082530" cy="1473200"/>
            </a:xfrm>
            <a:custGeom>
              <a:avLst/>
              <a:gdLst/>
              <a:ahLst/>
              <a:cxnLst/>
              <a:rect l="l" t="t" r="r" b="b"/>
              <a:pathLst>
                <a:path w="10082530" h="1473200">
                  <a:moveTo>
                    <a:pt x="628650" y="107950"/>
                  </a:moveTo>
                  <a:cubicBezTo>
                    <a:pt x="2397760" y="157480"/>
                    <a:pt x="2800350" y="154940"/>
                    <a:pt x="3506470" y="147320"/>
                  </a:cubicBezTo>
                  <a:cubicBezTo>
                    <a:pt x="4853940" y="135890"/>
                    <a:pt x="8752840" y="0"/>
                    <a:pt x="9389110" y="45720"/>
                  </a:cubicBezTo>
                  <a:cubicBezTo>
                    <a:pt x="9512300" y="54610"/>
                    <a:pt x="9540240" y="58420"/>
                    <a:pt x="9608820" y="81280"/>
                  </a:cubicBezTo>
                  <a:cubicBezTo>
                    <a:pt x="9678670" y="105410"/>
                    <a:pt x="9748520" y="142240"/>
                    <a:pt x="9806940" y="186690"/>
                  </a:cubicBezTo>
                  <a:cubicBezTo>
                    <a:pt x="9865360" y="231140"/>
                    <a:pt x="9918700" y="288290"/>
                    <a:pt x="9960610" y="349250"/>
                  </a:cubicBezTo>
                  <a:cubicBezTo>
                    <a:pt x="10001250" y="410210"/>
                    <a:pt x="10034270" y="481330"/>
                    <a:pt x="10054590" y="551180"/>
                  </a:cubicBezTo>
                  <a:cubicBezTo>
                    <a:pt x="10073640" y="622300"/>
                    <a:pt x="10082530" y="701040"/>
                    <a:pt x="10078720" y="773430"/>
                  </a:cubicBezTo>
                  <a:cubicBezTo>
                    <a:pt x="10074910" y="847090"/>
                    <a:pt x="10057130" y="923290"/>
                    <a:pt x="10030460" y="991870"/>
                  </a:cubicBezTo>
                  <a:cubicBezTo>
                    <a:pt x="10003790" y="1060450"/>
                    <a:pt x="9963150" y="1127760"/>
                    <a:pt x="9914890" y="1183640"/>
                  </a:cubicBezTo>
                  <a:cubicBezTo>
                    <a:pt x="9867900" y="1239520"/>
                    <a:pt x="9808210" y="1290320"/>
                    <a:pt x="9744710" y="1328420"/>
                  </a:cubicBezTo>
                  <a:cubicBezTo>
                    <a:pt x="9681210" y="1366520"/>
                    <a:pt x="9608820" y="1395730"/>
                    <a:pt x="9537700" y="1410970"/>
                  </a:cubicBezTo>
                  <a:cubicBezTo>
                    <a:pt x="9465310" y="1426210"/>
                    <a:pt x="9386570" y="1431290"/>
                    <a:pt x="9314180" y="1423670"/>
                  </a:cubicBezTo>
                  <a:cubicBezTo>
                    <a:pt x="9240520" y="1414780"/>
                    <a:pt x="9165590" y="1394460"/>
                    <a:pt x="9098280" y="1362710"/>
                  </a:cubicBezTo>
                  <a:cubicBezTo>
                    <a:pt x="9032240" y="1332230"/>
                    <a:pt x="8967470" y="1287780"/>
                    <a:pt x="8914130" y="1238250"/>
                  </a:cubicBezTo>
                  <a:cubicBezTo>
                    <a:pt x="8860790" y="1187450"/>
                    <a:pt x="8812530" y="1125220"/>
                    <a:pt x="8778240" y="1060450"/>
                  </a:cubicBezTo>
                  <a:cubicBezTo>
                    <a:pt x="8743950" y="994410"/>
                    <a:pt x="8718550" y="920750"/>
                    <a:pt x="8707120" y="848360"/>
                  </a:cubicBezTo>
                  <a:cubicBezTo>
                    <a:pt x="8695690" y="775970"/>
                    <a:pt x="8695690" y="697230"/>
                    <a:pt x="8707120" y="624840"/>
                  </a:cubicBezTo>
                  <a:cubicBezTo>
                    <a:pt x="8718550" y="552450"/>
                    <a:pt x="8743950" y="477520"/>
                    <a:pt x="8778240" y="412750"/>
                  </a:cubicBezTo>
                  <a:cubicBezTo>
                    <a:pt x="8812530" y="347980"/>
                    <a:pt x="8860790" y="285750"/>
                    <a:pt x="8914130" y="234950"/>
                  </a:cubicBezTo>
                  <a:cubicBezTo>
                    <a:pt x="8967470" y="184150"/>
                    <a:pt x="9032240" y="139700"/>
                    <a:pt x="9098280" y="109220"/>
                  </a:cubicBezTo>
                  <a:cubicBezTo>
                    <a:pt x="9165590" y="78740"/>
                    <a:pt x="9240520" y="57150"/>
                    <a:pt x="9314180" y="49530"/>
                  </a:cubicBezTo>
                  <a:cubicBezTo>
                    <a:pt x="9387840" y="41910"/>
                    <a:pt x="9465310" y="45720"/>
                    <a:pt x="9537700" y="62230"/>
                  </a:cubicBezTo>
                  <a:cubicBezTo>
                    <a:pt x="9608820" y="77470"/>
                    <a:pt x="9682480" y="106680"/>
                    <a:pt x="9744710" y="144780"/>
                  </a:cubicBezTo>
                  <a:cubicBezTo>
                    <a:pt x="9808210" y="182880"/>
                    <a:pt x="9867900" y="233680"/>
                    <a:pt x="9914890" y="289560"/>
                  </a:cubicBezTo>
                  <a:cubicBezTo>
                    <a:pt x="9963150" y="345440"/>
                    <a:pt x="10003790" y="412750"/>
                    <a:pt x="10030460" y="481330"/>
                  </a:cubicBezTo>
                  <a:cubicBezTo>
                    <a:pt x="10057130" y="548640"/>
                    <a:pt x="10074910" y="626110"/>
                    <a:pt x="10078720" y="699770"/>
                  </a:cubicBezTo>
                  <a:cubicBezTo>
                    <a:pt x="10082530" y="772160"/>
                    <a:pt x="10073640" y="850900"/>
                    <a:pt x="10054590" y="920750"/>
                  </a:cubicBezTo>
                  <a:cubicBezTo>
                    <a:pt x="10034270" y="991870"/>
                    <a:pt x="10001250" y="1062990"/>
                    <a:pt x="9960610" y="1123950"/>
                  </a:cubicBezTo>
                  <a:cubicBezTo>
                    <a:pt x="9918700" y="1184910"/>
                    <a:pt x="9865360" y="1242060"/>
                    <a:pt x="9806940" y="1286510"/>
                  </a:cubicBezTo>
                  <a:cubicBezTo>
                    <a:pt x="9748520" y="1330960"/>
                    <a:pt x="9678670" y="1367790"/>
                    <a:pt x="9608820" y="1390650"/>
                  </a:cubicBezTo>
                  <a:cubicBezTo>
                    <a:pt x="9538970" y="1414780"/>
                    <a:pt x="9512300" y="1418590"/>
                    <a:pt x="9389110" y="1427480"/>
                  </a:cubicBezTo>
                  <a:cubicBezTo>
                    <a:pt x="8752841" y="1473200"/>
                    <a:pt x="4853940" y="1337310"/>
                    <a:pt x="3506470" y="1324610"/>
                  </a:cubicBezTo>
                  <a:cubicBezTo>
                    <a:pt x="2800350" y="1318260"/>
                    <a:pt x="2397760" y="1315720"/>
                    <a:pt x="1892300" y="1323340"/>
                  </a:cubicBezTo>
                  <a:cubicBezTo>
                    <a:pt x="1445260" y="1330960"/>
                    <a:pt x="844550" y="1374140"/>
                    <a:pt x="628650" y="1365250"/>
                  </a:cubicBezTo>
                  <a:cubicBezTo>
                    <a:pt x="554990" y="1361440"/>
                    <a:pt x="527050" y="1358900"/>
                    <a:pt x="478790" y="1346200"/>
                  </a:cubicBezTo>
                  <a:cubicBezTo>
                    <a:pt x="430530" y="1334770"/>
                    <a:pt x="381000" y="1315720"/>
                    <a:pt x="336550" y="1292860"/>
                  </a:cubicBezTo>
                  <a:cubicBezTo>
                    <a:pt x="293370" y="1270000"/>
                    <a:pt x="250190" y="1239520"/>
                    <a:pt x="212090" y="1206500"/>
                  </a:cubicBezTo>
                  <a:cubicBezTo>
                    <a:pt x="175260" y="1173480"/>
                    <a:pt x="140970" y="1134110"/>
                    <a:pt x="111760" y="1093470"/>
                  </a:cubicBezTo>
                  <a:cubicBezTo>
                    <a:pt x="83820" y="1051560"/>
                    <a:pt x="59690" y="1005840"/>
                    <a:pt x="41910" y="958850"/>
                  </a:cubicBezTo>
                  <a:cubicBezTo>
                    <a:pt x="24130" y="911860"/>
                    <a:pt x="11430" y="862330"/>
                    <a:pt x="5080" y="811530"/>
                  </a:cubicBezTo>
                  <a:cubicBezTo>
                    <a:pt x="0" y="762000"/>
                    <a:pt x="0" y="709930"/>
                    <a:pt x="5080" y="660400"/>
                  </a:cubicBezTo>
                  <a:cubicBezTo>
                    <a:pt x="11430" y="610870"/>
                    <a:pt x="24130" y="560070"/>
                    <a:pt x="41910" y="513080"/>
                  </a:cubicBezTo>
                  <a:cubicBezTo>
                    <a:pt x="59690" y="466090"/>
                    <a:pt x="83820" y="420370"/>
                    <a:pt x="111760" y="379730"/>
                  </a:cubicBezTo>
                  <a:cubicBezTo>
                    <a:pt x="140970" y="337820"/>
                    <a:pt x="175260" y="299720"/>
                    <a:pt x="212090" y="266700"/>
                  </a:cubicBezTo>
                  <a:cubicBezTo>
                    <a:pt x="250190" y="232410"/>
                    <a:pt x="293370" y="203200"/>
                    <a:pt x="337820" y="180340"/>
                  </a:cubicBezTo>
                  <a:cubicBezTo>
                    <a:pt x="381000" y="156210"/>
                    <a:pt x="430530" y="138430"/>
                    <a:pt x="478790" y="125730"/>
                  </a:cubicBezTo>
                  <a:cubicBezTo>
                    <a:pt x="527050" y="114300"/>
                    <a:pt x="628650" y="107950"/>
                    <a:pt x="628650" y="10795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1978342" y="1633538"/>
            <a:ext cx="4914900" cy="604838"/>
            <a:chOff x="0" y="0"/>
            <a:chExt cx="6553200" cy="806450"/>
          </a:xfrm>
        </p:grpSpPr>
        <p:sp>
          <p:nvSpPr>
            <p:cNvPr id="11" name="Freeform 11"/>
            <p:cNvSpPr/>
            <p:nvPr/>
          </p:nvSpPr>
          <p:spPr>
            <a:xfrm>
              <a:off x="44450" y="17780"/>
              <a:ext cx="6459220" cy="769620"/>
            </a:xfrm>
            <a:custGeom>
              <a:avLst/>
              <a:gdLst/>
              <a:ahLst/>
              <a:cxnLst/>
              <a:rect l="l" t="t" r="r" b="b"/>
              <a:pathLst>
                <a:path w="6459220" h="769620">
                  <a:moveTo>
                    <a:pt x="311150" y="78740"/>
                  </a:moveTo>
                  <a:cubicBezTo>
                    <a:pt x="2162810" y="92710"/>
                    <a:pt x="5674360" y="0"/>
                    <a:pt x="6104890" y="33020"/>
                  </a:cubicBezTo>
                  <a:cubicBezTo>
                    <a:pt x="6170930" y="38100"/>
                    <a:pt x="6182360" y="39370"/>
                    <a:pt x="6217920" y="52070"/>
                  </a:cubicBezTo>
                  <a:cubicBezTo>
                    <a:pt x="6252210" y="63500"/>
                    <a:pt x="6287770" y="82550"/>
                    <a:pt x="6318250" y="105410"/>
                  </a:cubicBezTo>
                  <a:cubicBezTo>
                    <a:pt x="6347460" y="127000"/>
                    <a:pt x="6375400" y="156210"/>
                    <a:pt x="6396990" y="187960"/>
                  </a:cubicBezTo>
                  <a:cubicBezTo>
                    <a:pt x="6417310" y="218440"/>
                    <a:pt x="6433820" y="255270"/>
                    <a:pt x="6443980" y="290830"/>
                  </a:cubicBezTo>
                  <a:cubicBezTo>
                    <a:pt x="6454140" y="327660"/>
                    <a:pt x="6459220" y="367030"/>
                    <a:pt x="6456680" y="403860"/>
                  </a:cubicBezTo>
                  <a:cubicBezTo>
                    <a:pt x="6454140" y="441960"/>
                    <a:pt x="6446520" y="481330"/>
                    <a:pt x="6432550" y="515620"/>
                  </a:cubicBezTo>
                  <a:cubicBezTo>
                    <a:pt x="6418580" y="551180"/>
                    <a:pt x="6396990" y="585470"/>
                    <a:pt x="6372860" y="613410"/>
                  </a:cubicBezTo>
                  <a:cubicBezTo>
                    <a:pt x="6348730" y="642620"/>
                    <a:pt x="6318250" y="668020"/>
                    <a:pt x="6286500" y="687070"/>
                  </a:cubicBezTo>
                  <a:cubicBezTo>
                    <a:pt x="6254750" y="706120"/>
                    <a:pt x="6216650" y="721360"/>
                    <a:pt x="6181090" y="728980"/>
                  </a:cubicBezTo>
                  <a:cubicBezTo>
                    <a:pt x="6144260" y="737870"/>
                    <a:pt x="6103620" y="739140"/>
                    <a:pt x="6066790" y="735330"/>
                  </a:cubicBezTo>
                  <a:cubicBezTo>
                    <a:pt x="6029960" y="731520"/>
                    <a:pt x="5990590" y="721360"/>
                    <a:pt x="5956300" y="704850"/>
                  </a:cubicBezTo>
                  <a:cubicBezTo>
                    <a:pt x="5923280" y="689610"/>
                    <a:pt x="5890260" y="666750"/>
                    <a:pt x="5862320" y="641350"/>
                  </a:cubicBezTo>
                  <a:cubicBezTo>
                    <a:pt x="5835650" y="615950"/>
                    <a:pt x="5811520" y="582930"/>
                    <a:pt x="5793740" y="549910"/>
                  </a:cubicBezTo>
                  <a:cubicBezTo>
                    <a:pt x="5775960" y="516890"/>
                    <a:pt x="5763260" y="478790"/>
                    <a:pt x="5756910" y="441960"/>
                  </a:cubicBezTo>
                  <a:cubicBezTo>
                    <a:pt x="5750560" y="405130"/>
                    <a:pt x="5750560" y="365760"/>
                    <a:pt x="5756910" y="328930"/>
                  </a:cubicBezTo>
                  <a:cubicBezTo>
                    <a:pt x="5763260" y="290830"/>
                    <a:pt x="5775960" y="254000"/>
                    <a:pt x="5793740" y="219710"/>
                  </a:cubicBezTo>
                  <a:cubicBezTo>
                    <a:pt x="5811520" y="186690"/>
                    <a:pt x="5835650" y="154940"/>
                    <a:pt x="5862320" y="129540"/>
                  </a:cubicBezTo>
                  <a:cubicBezTo>
                    <a:pt x="5890260" y="104140"/>
                    <a:pt x="5923280" y="81280"/>
                    <a:pt x="5956300" y="66040"/>
                  </a:cubicBezTo>
                  <a:cubicBezTo>
                    <a:pt x="5990590" y="49530"/>
                    <a:pt x="6029960" y="39370"/>
                    <a:pt x="6066790" y="35560"/>
                  </a:cubicBezTo>
                  <a:cubicBezTo>
                    <a:pt x="6103620" y="30480"/>
                    <a:pt x="6144260" y="33020"/>
                    <a:pt x="6181090" y="40640"/>
                  </a:cubicBezTo>
                  <a:cubicBezTo>
                    <a:pt x="6216650" y="49530"/>
                    <a:pt x="6254750" y="64770"/>
                    <a:pt x="6286500" y="83820"/>
                  </a:cubicBezTo>
                  <a:cubicBezTo>
                    <a:pt x="6318250" y="102870"/>
                    <a:pt x="6348730" y="128270"/>
                    <a:pt x="6372860" y="157480"/>
                  </a:cubicBezTo>
                  <a:cubicBezTo>
                    <a:pt x="6398260" y="185420"/>
                    <a:pt x="6418580" y="219710"/>
                    <a:pt x="6432550" y="255270"/>
                  </a:cubicBezTo>
                  <a:cubicBezTo>
                    <a:pt x="6446520" y="289560"/>
                    <a:pt x="6454140" y="328930"/>
                    <a:pt x="6456680" y="365760"/>
                  </a:cubicBezTo>
                  <a:cubicBezTo>
                    <a:pt x="6459220" y="403860"/>
                    <a:pt x="6454140" y="443230"/>
                    <a:pt x="6443980" y="480060"/>
                  </a:cubicBezTo>
                  <a:cubicBezTo>
                    <a:pt x="6433820" y="515620"/>
                    <a:pt x="6417310" y="552450"/>
                    <a:pt x="6396990" y="582930"/>
                  </a:cubicBezTo>
                  <a:cubicBezTo>
                    <a:pt x="6375400" y="614680"/>
                    <a:pt x="6347460" y="642620"/>
                    <a:pt x="6318250" y="665480"/>
                  </a:cubicBezTo>
                  <a:cubicBezTo>
                    <a:pt x="6287770" y="688340"/>
                    <a:pt x="6252210" y="707390"/>
                    <a:pt x="6216650" y="718820"/>
                  </a:cubicBezTo>
                  <a:cubicBezTo>
                    <a:pt x="6181090" y="731520"/>
                    <a:pt x="6169660" y="732790"/>
                    <a:pt x="6104890" y="737870"/>
                  </a:cubicBezTo>
                  <a:cubicBezTo>
                    <a:pt x="5674360" y="769620"/>
                    <a:pt x="2162810" y="678180"/>
                    <a:pt x="1188720" y="679450"/>
                  </a:cubicBezTo>
                  <a:cubicBezTo>
                    <a:pt x="777240" y="679450"/>
                    <a:pt x="441960" y="699770"/>
                    <a:pt x="311150" y="692150"/>
                  </a:cubicBezTo>
                  <a:cubicBezTo>
                    <a:pt x="273050" y="690880"/>
                    <a:pt x="264160" y="692150"/>
                    <a:pt x="237490" y="683260"/>
                  </a:cubicBezTo>
                  <a:cubicBezTo>
                    <a:pt x="199390" y="671830"/>
                    <a:pt x="138430" y="640080"/>
                    <a:pt x="106680" y="615950"/>
                  </a:cubicBezTo>
                  <a:cubicBezTo>
                    <a:pt x="85090" y="598170"/>
                    <a:pt x="72390" y="584200"/>
                    <a:pt x="58420" y="560070"/>
                  </a:cubicBezTo>
                  <a:cubicBezTo>
                    <a:pt x="36830" y="525780"/>
                    <a:pt x="11430" y="469900"/>
                    <a:pt x="6350" y="422910"/>
                  </a:cubicBezTo>
                  <a:cubicBezTo>
                    <a:pt x="0" y="374650"/>
                    <a:pt x="11430" y="314960"/>
                    <a:pt x="24130" y="276860"/>
                  </a:cubicBezTo>
                  <a:cubicBezTo>
                    <a:pt x="31750" y="248920"/>
                    <a:pt x="40640" y="233680"/>
                    <a:pt x="58420" y="210820"/>
                  </a:cubicBezTo>
                  <a:cubicBezTo>
                    <a:pt x="82550" y="179070"/>
                    <a:pt x="125730" y="135890"/>
                    <a:pt x="167640" y="113030"/>
                  </a:cubicBezTo>
                  <a:cubicBezTo>
                    <a:pt x="210820" y="91440"/>
                    <a:pt x="311150" y="78740"/>
                    <a:pt x="311150" y="7874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6980872" y="6460808"/>
            <a:ext cx="3815715" cy="588645"/>
            <a:chOff x="0" y="0"/>
            <a:chExt cx="5087620" cy="784860"/>
          </a:xfrm>
        </p:grpSpPr>
        <p:sp>
          <p:nvSpPr>
            <p:cNvPr id="13" name="Freeform 13"/>
            <p:cNvSpPr/>
            <p:nvPr/>
          </p:nvSpPr>
          <p:spPr>
            <a:xfrm>
              <a:off x="45720" y="24130"/>
              <a:ext cx="4993640" cy="740410"/>
            </a:xfrm>
            <a:custGeom>
              <a:avLst/>
              <a:gdLst/>
              <a:ahLst/>
              <a:cxnLst/>
              <a:rect l="l" t="t" r="r" b="b"/>
              <a:pathLst>
                <a:path w="4993640" h="740410">
                  <a:moveTo>
                    <a:pt x="312420" y="59690"/>
                  </a:moveTo>
                  <a:cubicBezTo>
                    <a:pt x="1865630" y="68580"/>
                    <a:pt x="4298950" y="0"/>
                    <a:pt x="4650740" y="26670"/>
                  </a:cubicBezTo>
                  <a:cubicBezTo>
                    <a:pt x="4712970" y="31750"/>
                    <a:pt x="4725670" y="33020"/>
                    <a:pt x="4759960" y="44450"/>
                  </a:cubicBezTo>
                  <a:cubicBezTo>
                    <a:pt x="4794250" y="55880"/>
                    <a:pt x="4828540" y="74930"/>
                    <a:pt x="4857750" y="96520"/>
                  </a:cubicBezTo>
                  <a:cubicBezTo>
                    <a:pt x="4885690" y="118110"/>
                    <a:pt x="4912360" y="146050"/>
                    <a:pt x="4932680" y="176530"/>
                  </a:cubicBezTo>
                  <a:cubicBezTo>
                    <a:pt x="4953000" y="207010"/>
                    <a:pt x="4969510" y="241300"/>
                    <a:pt x="4979670" y="276860"/>
                  </a:cubicBezTo>
                  <a:cubicBezTo>
                    <a:pt x="4989830" y="312420"/>
                    <a:pt x="4993640" y="350520"/>
                    <a:pt x="4991100" y="386080"/>
                  </a:cubicBezTo>
                  <a:cubicBezTo>
                    <a:pt x="4989830" y="422910"/>
                    <a:pt x="4980940" y="461010"/>
                    <a:pt x="4968240" y="494030"/>
                  </a:cubicBezTo>
                  <a:cubicBezTo>
                    <a:pt x="4954270" y="528320"/>
                    <a:pt x="4933950" y="561340"/>
                    <a:pt x="4911090" y="589280"/>
                  </a:cubicBezTo>
                  <a:cubicBezTo>
                    <a:pt x="4886960" y="617220"/>
                    <a:pt x="4857750" y="641350"/>
                    <a:pt x="4827270" y="660400"/>
                  </a:cubicBezTo>
                  <a:cubicBezTo>
                    <a:pt x="4795520" y="679450"/>
                    <a:pt x="4759960" y="693420"/>
                    <a:pt x="4724400" y="701040"/>
                  </a:cubicBezTo>
                  <a:cubicBezTo>
                    <a:pt x="4688840" y="708660"/>
                    <a:pt x="4649470" y="711200"/>
                    <a:pt x="4613910" y="707390"/>
                  </a:cubicBezTo>
                  <a:cubicBezTo>
                    <a:pt x="4578350" y="703580"/>
                    <a:pt x="4540250" y="693420"/>
                    <a:pt x="4507230" y="678180"/>
                  </a:cubicBezTo>
                  <a:cubicBezTo>
                    <a:pt x="4474210" y="662940"/>
                    <a:pt x="4442460" y="641350"/>
                    <a:pt x="4415790" y="615950"/>
                  </a:cubicBezTo>
                  <a:cubicBezTo>
                    <a:pt x="4389120" y="590550"/>
                    <a:pt x="4366260" y="560070"/>
                    <a:pt x="4349750" y="528320"/>
                  </a:cubicBezTo>
                  <a:cubicBezTo>
                    <a:pt x="4331970" y="495300"/>
                    <a:pt x="4320540" y="459740"/>
                    <a:pt x="4314190" y="422910"/>
                  </a:cubicBezTo>
                  <a:cubicBezTo>
                    <a:pt x="4307840" y="387350"/>
                    <a:pt x="4307840" y="349250"/>
                    <a:pt x="4314190" y="312420"/>
                  </a:cubicBezTo>
                  <a:cubicBezTo>
                    <a:pt x="4320540" y="276860"/>
                    <a:pt x="4331970" y="240030"/>
                    <a:pt x="4349750" y="208280"/>
                  </a:cubicBezTo>
                  <a:cubicBezTo>
                    <a:pt x="4366260" y="176530"/>
                    <a:pt x="4390390" y="144780"/>
                    <a:pt x="4415790" y="120650"/>
                  </a:cubicBezTo>
                  <a:cubicBezTo>
                    <a:pt x="4442460" y="95250"/>
                    <a:pt x="4474210" y="73660"/>
                    <a:pt x="4507230" y="58420"/>
                  </a:cubicBezTo>
                  <a:cubicBezTo>
                    <a:pt x="4540250" y="43180"/>
                    <a:pt x="4578350" y="33020"/>
                    <a:pt x="4613910" y="29210"/>
                  </a:cubicBezTo>
                  <a:cubicBezTo>
                    <a:pt x="4649470" y="25400"/>
                    <a:pt x="4688840" y="26670"/>
                    <a:pt x="4724400" y="35560"/>
                  </a:cubicBezTo>
                  <a:cubicBezTo>
                    <a:pt x="4759960" y="43180"/>
                    <a:pt x="4795520" y="57150"/>
                    <a:pt x="4827270" y="76200"/>
                  </a:cubicBezTo>
                  <a:cubicBezTo>
                    <a:pt x="4857750" y="93980"/>
                    <a:pt x="4886960" y="119380"/>
                    <a:pt x="4911090" y="147320"/>
                  </a:cubicBezTo>
                  <a:cubicBezTo>
                    <a:pt x="4933950" y="175260"/>
                    <a:pt x="4954270" y="208280"/>
                    <a:pt x="4968240" y="242570"/>
                  </a:cubicBezTo>
                  <a:cubicBezTo>
                    <a:pt x="4980940" y="275590"/>
                    <a:pt x="4989830" y="313690"/>
                    <a:pt x="4991100" y="349250"/>
                  </a:cubicBezTo>
                  <a:cubicBezTo>
                    <a:pt x="4993640" y="386080"/>
                    <a:pt x="4989830" y="424180"/>
                    <a:pt x="4979670" y="459740"/>
                  </a:cubicBezTo>
                  <a:cubicBezTo>
                    <a:pt x="4969510" y="494030"/>
                    <a:pt x="4953000" y="529590"/>
                    <a:pt x="4932680" y="560070"/>
                  </a:cubicBezTo>
                  <a:cubicBezTo>
                    <a:pt x="4912360" y="589280"/>
                    <a:pt x="4885690" y="618490"/>
                    <a:pt x="4857750" y="640080"/>
                  </a:cubicBezTo>
                  <a:cubicBezTo>
                    <a:pt x="4828540" y="661670"/>
                    <a:pt x="4794250" y="679450"/>
                    <a:pt x="4759960" y="692150"/>
                  </a:cubicBezTo>
                  <a:cubicBezTo>
                    <a:pt x="4725670" y="703580"/>
                    <a:pt x="4714240" y="704850"/>
                    <a:pt x="4650740" y="709930"/>
                  </a:cubicBezTo>
                  <a:cubicBezTo>
                    <a:pt x="4251960" y="740410"/>
                    <a:pt x="565150" y="728980"/>
                    <a:pt x="238760" y="668020"/>
                  </a:cubicBezTo>
                  <a:cubicBezTo>
                    <a:pt x="195580" y="660400"/>
                    <a:pt x="193040" y="656590"/>
                    <a:pt x="168910" y="641350"/>
                  </a:cubicBezTo>
                  <a:cubicBezTo>
                    <a:pt x="134620" y="621030"/>
                    <a:pt x="82550" y="575310"/>
                    <a:pt x="58420" y="543560"/>
                  </a:cubicBezTo>
                  <a:cubicBezTo>
                    <a:pt x="40640" y="520700"/>
                    <a:pt x="31750" y="505460"/>
                    <a:pt x="22860" y="477520"/>
                  </a:cubicBezTo>
                  <a:cubicBezTo>
                    <a:pt x="11430" y="439420"/>
                    <a:pt x="0" y="378460"/>
                    <a:pt x="5080" y="331470"/>
                  </a:cubicBezTo>
                  <a:cubicBezTo>
                    <a:pt x="11430" y="283210"/>
                    <a:pt x="36830" y="227330"/>
                    <a:pt x="58420" y="193040"/>
                  </a:cubicBezTo>
                  <a:cubicBezTo>
                    <a:pt x="72390" y="168910"/>
                    <a:pt x="88900" y="153670"/>
                    <a:pt x="107950" y="137160"/>
                  </a:cubicBezTo>
                  <a:cubicBezTo>
                    <a:pt x="125730" y="120650"/>
                    <a:pt x="142240" y="106680"/>
                    <a:pt x="168910" y="95250"/>
                  </a:cubicBezTo>
                  <a:cubicBezTo>
                    <a:pt x="205740" y="78740"/>
                    <a:pt x="312420" y="59690"/>
                    <a:pt x="312420" y="5969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TextBox 14"/>
          <p:cNvSpPr txBox="1"/>
          <p:nvPr/>
        </p:nvSpPr>
        <p:spPr>
          <a:xfrm>
            <a:off x="1901244" y="2457784"/>
            <a:ext cx="487196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...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71959" y="7341868"/>
            <a:ext cx="487196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...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51272" y="1202225"/>
            <a:ext cx="6632370" cy="364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один плюс интерактивной тетради заключается в экономии места. В мини-книжки, кармашки и прочие интерактивные элементы, на самом деле, можно уместить гораздо больше информации, чем на обычный тетрадный лист.</a:t>
            </a:r>
          </a:p>
          <a:p>
            <a:pPr algn="ctr">
              <a:lnSpc>
                <a:spcPts val="4159"/>
              </a:lnSpc>
            </a:pPr>
            <a:endParaRPr lang="en-US" sz="3999" dirty="0">
              <a:solidFill>
                <a:srgbClr val="202F5A"/>
              </a:solidFill>
              <a:latin typeface="Bobby Jones Condensed Soft"/>
              <a:ea typeface="Bobby Jones Condensed Soft"/>
              <a:cs typeface="Bobby Jones Condensed Soft"/>
              <a:sym typeface="Bobby Jones Condensed Soft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418996" y="980172"/>
            <a:ext cx="9869004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8000" b="1" dirty="0" smtClean="0">
                <a:latin typeface="beer money" panose="02000505060000020004" pitchFamily="2" charset="0"/>
              </a:rPr>
              <a:t>Экономия</a:t>
            </a:r>
          </a:p>
          <a:p>
            <a:pPr algn="ctr"/>
            <a:r>
              <a:rPr lang="ru-RU" sz="8000" b="1" dirty="0" smtClean="0">
                <a:latin typeface="beer money" panose="02000505060000020004" pitchFamily="2" charset="0"/>
              </a:rPr>
              <a:t> </a:t>
            </a:r>
            <a:r>
              <a:rPr lang="ru-RU" sz="8000" b="1" dirty="0">
                <a:latin typeface="beer money" panose="02000505060000020004" pitchFamily="2" charset="0"/>
              </a:rPr>
              <a:t>пространства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835528" y="5862479"/>
            <a:ext cx="686714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Ну, а пользы и наглядности будет гораздо больше, чем от монотонного текста на страницах. Это не значит, что тетрадь будет наполнена одними картинками, текста тоже будет достаточно.</a:t>
            </a:r>
          </a:p>
          <a:p>
            <a:endParaRPr lang="ru-RU" sz="28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08212">
            <a:off x="1127511" y="5201669"/>
            <a:ext cx="4223761" cy="49466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/>
          <a:srcRect l="4629" t="4221" r="16761" b="3564"/>
          <a:stretch/>
        </p:blipFill>
        <p:spPr>
          <a:xfrm>
            <a:off x="15291207" y="3383473"/>
            <a:ext cx="2880013" cy="33805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0807" y="87255"/>
            <a:ext cx="7205510" cy="4519820"/>
          </a:xfrm>
          <a:custGeom>
            <a:avLst/>
            <a:gdLst/>
            <a:ahLst/>
            <a:cxnLst/>
            <a:rect l="l" t="t" r="r" b="b"/>
            <a:pathLst>
              <a:path w="7205510" h="4519820">
                <a:moveTo>
                  <a:pt x="0" y="0"/>
                </a:moveTo>
                <a:lnTo>
                  <a:pt x="7205510" y="0"/>
                </a:lnTo>
                <a:lnTo>
                  <a:pt x="7205510" y="4519820"/>
                </a:lnTo>
                <a:lnTo>
                  <a:pt x="0" y="451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77418" y="4002132"/>
            <a:ext cx="12443286" cy="5952689"/>
          </a:xfrm>
          <a:custGeom>
            <a:avLst/>
            <a:gdLst/>
            <a:ahLst/>
            <a:cxnLst/>
            <a:rect l="l" t="t" r="r" b="b"/>
            <a:pathLst>
              <a:path w="7205510" h="4519820">
                <a:moveTo>
                  <a:pt x="0" y="0"/>
                </a:moveTo>
                <a:lnTo>
                  <a:pt x="7205510" y="0"/>
                </a:lnTo>
                <a:lnTo>
                  <a:pt x="7205510" y="4519820"/>
                </a:lnTo>
                <a:lnTo>
                  <a:pt x="0" y="451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40530" y="5900945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763757" y="196546"/>
            <a:ext cx="4844241" cy="3752085"/>
          </a:xfrm>
          <a:custGeom>
            <a:avLst/>
            <a:gdLst/>
            <a:ahLst/>
            <a:cxnLst/>
            <a:rect l="l" t="t" r="r" b="b"/>
            <a:pathLst>
              <a:path w="4844241" h="3752085">
                <a:moveTo>
                  <a:pt x="0" y="0"/>
                </a:moveTo>
                <a:lnTo>
                  <a:pt x="4844241" y="0"/>
                </a:lnTo>
                <a:lnTo>
                  <a:pt x="4844241" y="3752085"/>
                </a:lnTo>
                <a:lnTo>
                  <a:pt x="0" y="37520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978342" y="1633538"/>
            <a:ext cx="4914900" cy="604838"/>
            <a:chOff x="0" y="0"/>
            <a:chExt cx="6553200" cy="806450"/>
          </a:xfrm>
        </p:grpSpPr>
        <p:sp>
          <p:nvSpPr>
            <p:cNvPr id="11" name="Freeform 11"/>
            <p:cNvSpPr/>
            <p:nvPr/>
          </p:nvSpPr>
          <p:spPr>
            <a:xfrm>
              <a:off x="44450" y="17780"/>
              <a:ext cx="6459220" cy="769620"/>
            </a:xfrm>
            <a:custGeom>
              <a:avLst/>
              <a:gdLst/>
              <a:ahLst/>
              <a:cxnLst/>
              <a:rect l="l" t="t" r="r" b="b"/>
              <a:pathLst>
                <a:path w="6459220" h="769620">
                  <a:moveTo>
                    <a:pt x="311150" y="78740"/>
                  </a:moveTo>
                  <a:cubicBezTo>
                    <a:pt x="2162810" y="92710"/>
                    <a:pt x="5674360" y="0"/>
                    <a:pt x="6104890" y="33020"/>
                  </a:cubicBezTo>
                  <a:cubicBezTo>
                    <a:pt x="6170930" y="38100"/>
                    <a:pt x="6182360" y="39370"/>
                    <a:pt x="6217920" y="52070"/>
                  </a:cubicBezTo>
                  <a:cubicBezTo>
                    <a:pt x="6252210" y="63500"/>
                    <a:pt x="6287770" y="82550"/>
                    <a:pt x="6318250" y="105410"/>
                  </a:cubicBezTo>
                  <a:cubicBezTo>
                    <a:pt x="6347460" y="127000"/>
                    <a:pt x="6375400" y="156210"/>
                    <a:pt x="6396990" y="187960"/>
                  </a:cubicBezTo>
                  <a:cubicBezTo>
                    <a:pt x="6417310" y="218440"/>
                    <a:pt x="6433820" y="255270"/>
                    <a:pt x="6443980" y="290830"/>
                  </a:cubicBezTo>
                  <a:cubicBezTo>
                    <a:pt x="6454140" y="327660"/>
                    <a:pt x="6459220" y="367030"/>
                    <a:pt x="6456680" y="403860"/>
                  </a:cubicBezTo>
                  <a:cubicBezTo>
                    <a:pt x="6454140" y="441960"/>
                    <a:pt x="6446520" y="481330"/>
                    <a:pt x="6432550" y="515620"/>
                  </a:cubicBezTo>
                  <a:cubicBezTo>
                    <a:pt x="6418580" y="551180"/>
                    <a:pt x="6396990" y="585470"/>
                    <a:pt x="6372860" y="613410"/>
                  </a:cubicBezTo>
                  <a:cubicBezTo>
                    <a:pt x="6348730" y="642620"/>
                    <a:pt x="6318250" y="668020"/>
                    <a:pt x="6286500" y="687070"/>
                  </a:cubicBezTo>
                  <a:cubicBezTo>
                    <a:pt x="6254750" y="706120"/>
                    <a:pt x="6216650" y="721360"/>
                    <a:pt x="6181090" y="728980"/>
                  </a:cubicBezTo>
                  <a:cubicBezTo>
                    <a:pt x="6144260" y="737870"/>
                    <a:pt x="6103620" y="739140"/>
                    <a:pt x="6066790" y="735330"/>
                  </a:cubicBezTo>
                  <a:cubicBezTo>
                    <a:pt x="6029960" y="731520"/>
                    <a:pt x="5990590" y="721360"/>
                    <a:pt x="5956300" y="704850"/>
                  </a:cubicBezTo>
                  <a:cubicBezTo>
                    <a:pt x="5923280" y="689610"/>
                    <a:pt x="5890260" y="666750"/>
                    <a:pt x="5862320" y="641350"/>
                  </a:cubicBezTo>
                  <a:cubicBezTo>
                    <a:pt x="5835650" y="615950"/>
                    <a:pt x="5811520" y="582930"/>
                    <a:pt x="5793740" y="549910"/>
                  </a:cubicBezTo>
                  <a:cubicBezTo>
                    <a:pt x="5775960" y="516890"/>
                    <a:pt x="5763260" y="478790"/>
                    <a:pt x="5756910" y="441960"/>
                  </a:cubicBezTo>
                  <a:cubicBezTo>
                    <a:pt x="5750560" y="405130"/>
                    <a:pt x="5750560" y="365760"/>
                    <a:pt x="5756910" y="328930"/>
                  </a:cubicBezTo>
                  <a:cubicBezTo>
                    <a:pt x="5763260" y="290830"/>
                    <a:pt x="5775960" y="254000"/>
                    <a:pt x="5793740" y="219710"/>
                  </a:cubicBezTo>
                  <a:cubicBezTo>
                    <a:pt x="5811520" y="186690"/>
                    <a:pt x="5835650" y="154940"/>
                    <a:pt x="5862320" y="129540"/>
                  </a:cubicBezTo>
                  <a:cubicBezTo>
                    <a:pt x="5890260" y="104140"/>
                    <a:pt x="5923280" y="81280"/>
                    <a:pt x="5956300" y="66040"/>
                  </a:cubicBezTo>
                  <a:cubicBezTo>
                    <a:pt x="5990590" y="49530"/>
                    <a:pt x="6029960" y="39370"/>
                    <a:pt x="6066790" y="35560"/>
                  </a:cubicBezTo>
                  <a:cubicBezTo>
                    <a:pt x="6103620" y="30480"/>
                    <a:pt x="6144260" y="33020"/>
                    <a:pt x="6181090" y="40640"/>
                  </a:cubicBezTo>
                  <a:cubicBezTo>
                    <a:pt x="6216650" y="49530"/>
                    <a:pt x="6254750" y="64770"/>
                    <a:pt x="6286500" y="83820"/>
                  </a:cubicBezTo>
                  <a:cubicBezTo>
                    <a:pt x="6318250" y="102870"/>
                    <a:pt x="6348730" y="128270"/>
                    <a:pt x="6372860" y="157480"/>
                  </a:cubicBezTo>
                  <a:cubicBezTo>
                    <a:pt x="6398260" y="185420"/>
                    <a:pt x="6418580" y="219710"/>
                    <a:pt x="6432550" y="255270"/>
                  </a:cubicBezTo>
                  <a:cubicBezTo>
                    <a:pt x="6446520" y="289560"/>
                    <a:pt x="6454140" y="328930"/>
                    <a:pt x="6456680" y="365760"/>
                  </a:cubicBezTo>
                  <a:cubicBezTo>
                    <a:pt x="6459220" y="403860"/>
                    <a:pt x="6454140" y="443230"/>
                    <a:pt x="6443980" y="480060"/>
                  </a:cubicBezTo>
                  <a:cubicBezTo>
                    <a:pt x="6433820" y="515620"/>
                    <a:pt x="6417310" y="552450"/>
                    <a:pt x="6396990" y="582930"/>
                  </a:cubicBezTo>
                  <a:cubicBezTo>
                    <a:pt x="6375400" y="614680"/>
                    <a:pt x="6347460" y="642620"/>
                    <a:pt x="6318250" y="665480"/>
                  </a:cubicBezTo>
                  <a:cubicBezTo>
                    <a:pt x="6287770" y="688340"/>
                    <a:pt x="6252210" y="707390"/>
                    <a:pt x="6216650" y="718820"/>
                  </a:cubicBezTo>
                  <a:cubicBezTo>
                    <a:pt x="6181090" y="731520"/>
                    <a:pt x="6169660" y="732790"/>
                    <a:pt x="6104890" y="737870"/>
                  </a:cubicBezTo>
                  <a:cubicBezTo>
                    <a:pt x="5674360" y="769620"/>
                    <a:pt x="2162810" y="678180"/>
                    <a:pt x="1188720" y="679450"/>
                  </a:cubicBezTo>
                  <a:cubicBezTo>
                    <a:pt x="777240" y="679450"/>
                    <a:pt x="441960" y="699770"/>
                    <a:pt x="311150" y="692150"/>
                  </a:cubicBezTo>
                  <a:cubicBezTo>
                    <a:pt x="273050" y="690880"/>
                    <a:pt x="264160" y="692150"/>
                    <a:pt x="237490" y="683260"/>
                  </a:cubicBezTo>
                  <a:cubicBezTo>
                    <a:pt x="199390" y="671830"/>
                    <a:pt x="138430" y="640080"/>
                    <a:pt x="106680" y="615950"/>
                  </a:cubicBezTo>
                  <a:cubicBezTo>
                    <a:pt x="85090" y="598170"/>
                    <a:pt x="72390" y="584200"/>
                    <a:pt x="58420" y="560070"/>
                  </a:cubicBezTo>
                  <a:cubicBezTo>
                    <a:pt x="36830" y="525780"/>
                    <a:pt x="11430" y="469900"/>
                    <a:pt x="6350" y="422910"/>
                  </a:cubicBezTo>
                  <a:cubicBezTo>
                    <a:pt x="0" y="374650"/>
                    <a:pt x="11430" y="314960"/>
                    <a:pt x="24130" y="276860"/>
                  </a:cubicBezTo>
                  <a:cubicBezTo>
                    <a:pt x="31750" y="248920"/>
                    <a:pt x="40640" y="233680"/>
                    <a:pt x="58420" y="210820"/>
                  </a:cubicBezTo>
                  <a:cubicBezTo>
                    <a:pt x="82550" y="179070"/>
                    <a:pt x="125730" y="135890"/>
                    <a:pt x="167640" y="113030"/>
                  </a:cubicBezTo>
                  <a:cubicBezTo>
                    <a:pt x="210820" y="91440"/>
                    <a:pt x="311150" y="78740"/>
                    <a:pt x="311150" y="7874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TextBox 14"/>
          <p:cNvSpPr txBox="1"/>
          <p:nvPr/>
        </p:nvSpPr>
        <p:spPr>
          <a:xfrm>
            <a:off x="1901244" y="2457784"/>
            <a:ext cx="487196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...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71959" y="7341868"/>
            <a:ext cx="487196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...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8999" y="1122527"/>
            <a:ext cx="6289687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</a:pP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мотивации и интерес к предмету</a:t>
            </a:r>
          </a:p>
          <a:p>
            <a:pPr algn="ctr">
              <a:lnSpc>
                <a:spcPts val="4159"/>
              </a:lnSpc>
            </a:pPr>
            <a:endParaRPr lang="en-US" sz="3999" dirty="0">
              <a:solidFill>
                <a:srgbClr val="202F5A"/>
              </a:solidFill>
              <a:latin typeface="Bobby Jones Condensed Soft"/>
              <a:ea typeface="Bobby Jones Condensed Soft"/>
              <a:cs typeface="Bobby Jones Condensed Soft"/>
              <a:sym typeface="Bobby Jones Condensed Sof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19800" y="4467704"/>
            <a:ext cx="1015728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школьники с раннего детства растут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плотных потоках информации: радио, телевидение, интернет… В 5-7 лет ребенок получает свой первый гаджет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возможность узнать обо всем на свете, просто создав запрос в поисковой строке.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того: «ИТ» выгодно отличаются от традиционных тетрадей тем, что ученик вовлекается в сам процесс ведения тетради.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тетради ведутся по правилам, которые не дают сделать шаг в сторону. Есть регламент и ребенок обязан ему следовать и делать точно так, как ему велят. Естественно, что ребенок не может считать тетрадь своей и испытывает к ней не больше интереса, чем к соседнему учебнику.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41185" y="38571"/>
            <a:ext cx="4419600" cy="43710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93741">
            <a:off x="1354244" y="3949192"/>
            <a:ext cx="4994782" cy="599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8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</TotalTime>
  <Words>380</Words>
  <Application>Microsoft Office PowerPoint</Application>
  <PresentationFormat>Произвольный</PresentationFormat>
  <Paragraphs>35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Bobby Jones Condensed Soft</vt:lpstr>
      <vt:lpstr>Arial</vt:lpstr>
      <vt:lpstr>Times New Roman</vt:lpstr>
      <vt:lpstr>Calibri Light</vt:lpstr>
      <vt:lpstr>Calibri</vt:lpstr>
      <vt:lpstr>beer money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cp:lastModifiedBy>m_kononenko@outlook.com</cp:lastModifiedBy>
  <cp:revision>11</cp:revision>
  <dcterms:created xsi:type="dcterms:W3CDTF">2006-08-16T00:00:00Z</dcterms:created>
  <dcterms:modified xsi:type="dcterms:W3CDTF">2024-10-31T01:13:29Z</dcterms:modified>
  <dc:identifier>DAGSukNYwTc</dc:identifier>
</cp:coreProperties>
</file>